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260" r:id="rId3"/>
    <p:sldId id="263" r:id="rId4"/>
    <p:sldId id="261" r:id="rId5"/>
    <p:sldId id="297" r:id="rId6"/>
    <p:sldId id="264" r:id="rId7"/>
    <p:sldId id="257" r:id="rId8"/>
    <p:sldId id="265" r:id="rId9"/>
    <p:sldId id="289" r:id="rId10"/>
    <p:sldId id="266" r:id="rId11"/>
    <p:sldId id="258" r:id="rId12"/>
    <p:sldId id="270" r:id="rId13"/>
    <p:sldId id="267" r:id="rId14"/>
    <p:sldId id="271" r:id="rId15"/>
    <p:sldId id="298" r:id="rId16"/>
    <p:sldId id="272" r:id="rId17"/>
    <p:sldId id="273" r:id="rId18"/>
    <p:sldId id="275" r:id="rId19"/>
    <p:sldId id="274" r:id="rId20"/>
    <p:sldId id="279" r:id="rId21"/>
    <p:sldId id="268" r:id="rId22"/>
    <p:sldId id="280" r:id="rId23"/>
    <p:sldId id="277" r:id="rId24"/>
    <p:sldId id="283" r:id="rId25"/>
    <p:sldId id="281" r:id="rId26"/>
    <p:sldId id="288" r:id="rId27"/>
    <p:sldId id="291" r:id="rId28"/>
    <p:sldId id="284" r:id="rId29"/>
    <p:sldId id="285" r:id="rId30"/>
    <p:sldId id="293" r:id="rId31"/>
    <p:sldId id="295" r:id="rId32"/>
    <p:sldId id="296" r:id="rId3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9B0D8"/>
    <a:srgbClr val="ABD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91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D1461-02D9-4C09-ACC2-9D5BA08C3CD9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D623E-C663-46FA-8FEE-37EAD378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0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Encircle</a:t>
            </a:r>
            <a:r>
              <a:rPr lang="en-US" baseline="0" dirty="0"/>
              <a:t> Sandor…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623E-C663-46FA-8FEE-37EAD3781341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October</a:t>
            </a:r>
            <a:r>
              <a:rPr lang="hu-HU" baseline="0" dirty="0"/>
              <a:t> 26, 1914 – </a:t>
            </a:r>
            <a:r>
              <a:rPr lang="hu-HU" baseline="0" dirty="0" err="1"/>
              <a:t>June</a:t>
            </a:r>
            <a:r>
              <a:rPr lang="hu-HU" baseline="0" dirty="0"/>
              <a:t> 8, 1953 </a:t>
            </a:r>
            <a:r>
              <a:rPr lang="hu-HU" baseline="0" dirty="0">
                <a:sym typeface="Wingdings" pitchFamily="2" charset="2"/>
              </a:rPr>
              <a:t> 14 105 </a:t>
            </a:r>
            <a:r>
              <a:rPr lang="hu-HU" baseline="0" dirty="0" err="1">
                <a:sym typeface="Wingdings" pitchFamily="2" charset="2"/>
              </a:rPr>
              <a:t>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623E-C663-46FA-8FEE-37EAD3781341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October</a:t>
            </a:r>
            <a:r>
              <a:rPr lang="hu-HU" baseline="0" dirty="0"/>
              <a:t> 26, 1914 – </a:t>
            </a:r>
            <a:r>
              <a:rPr lang="hu-HU" baseline="0" dirty="0" err="1"/>
              <a:t>June</a:t>
            </a:r>
            <a:r>
              <a:rPr lang="hu-HU" baseline="0" dirty="0"/>
              <a:t> 8, 1953 </a:t>
            </a:r>
            <a:r>
              <a:rPr lang="hu-HU" baseline="0" dirty="0">
                <a:sym typeface="Wingdings" pitchFamily="2" charset="2"/>
              </a:rPr>
              <a:t> 14 105 </a:t>
            </a:r>
            <a:r>
              <a:rPr lang="hu-HU" baseline="0" dirty="0" err="1">
                <a:sym typeface="Wingdings" pitchFamily="2" charset="2"/>
              </a:rPr>
              <a:t>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623E-C663-46FA-8FEE-37EAD3781341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28" name="Cím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cxnSp>
        <p:nvCxnSpPr>
          <p:cNvPr id="8" name="Egyenes összekötő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átum hely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6" name="Élőláb hely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cxnSp>
        <p:nvCxnSpPr>
          <p:cNvPr id="7" name="Egyenes összekötő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32" name="Tartalom helye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34" name="Tartalom helye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artalom helye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31" name="Cím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u-HU"/>
              <a:t>Kép beszúrásához kattintson az ikonra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AC7F5DA-5100-4951-914A-C5B4075B26F1}" type="datetimeFigureOut">
              <a:rPr lang="hu-HU" smtClean="0"/>
              <a:pPr/>
              <a:t>2025. 04. 27.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83096" y="4005064"/>
            <a:ext cx="8305800" cy="1543270"/>
          </a:xfrm>
        </p:spPr>
        <p:txBody>
          <a:bodyPr/>
          <a:lstStyle/>
          <a:p>
            <a:r>
              <a:rPr lang="hu-HU" b="1" dirty="0"/>
              <a:t>Boldog Sándor István </a:t>
            </a:r>
            <a:br>
              <a:rPr lang="hu-HU" b="1" dirty="0"/>
            </a:br>
            <a:r>
              <a:rPr lang="hu-HU" b="1" dirty="0"/>
              <a:t>kvíz</a:t>
            </a:r>
          </a:p>
        </p:txBody>
      </p:sp>
      <p:pic>
        <p:nvPicPr>
          <p:cNvPr id="4" name="Picture 4" descr="sandorist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3308"/>
            <a:ext cx="2088232" cy="2933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752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392804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D)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His father did not give his consent.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6661237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Későn tért meg.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Sokat gondolkodott a döntés előtt.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Ebben a korban ismerte meg a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szaléziakat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Az apja nem adta beleegyezését.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/>
              <a:t>Csak</a:t>
            </a:r>
            <a:r>
              <a:rPr lang="en-US" sz="3600" b="1" dirty="0"/>
              <a:t> 21 </a:t>
            </a:r>
            <a:r>
              <a:rPr lang="en-US" sz="3600" b="1" dirty="0" err="1"/>
              <a:t>évesen</a:t>
            </a:r>
            <a:r>
              <a:rPr lang="en-US" sz="3600" b="1" dirty="0"/>
              <a:t> </a:t>
            </a:r>
            <a:r>
              <a:rPr lang="en-US" sz="3600" b="1" dirty="0" err="1"/>
              <a:t>vált</a:t>
            </a:r>
            <a:r>
              <a:rPr lang="en-US" sz="3600" b="1" dirty="0"/>
              <a:t> a szalézi</a:t>
            </a:r>
            <a:r>
              <a:rPr lang="hu-HU" sz="3600" b="1" dirty="0"/>
              <a:t> jelöltté</a:t>
            </a:r>
            <a:r>
              <a:rPr lang="en-US" sz="3600" b="1" dirty="0"/>
              <a:t>. </a:t>
            </a:r>
            <a:r>
              <a:rPr lang="en-US" sz="3600" b="1" dirty="0" err="1"/>
              <a:t>Miért</a:t>
            </a:r>
            <a:r>
              <a:rPr lang="en-US" sz="3600" b="1" dirty="0"/>
              <a:t>?</a:t>
            </a:r>
            <a:endParaRPr lang="hu-HU" sz="36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5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>
                <a:solidFill>
                  <a:srgbClr val="C00000"/>
                </a:solidFill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58503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C:\Aron\Szaleziak\__Philippines\vegyes\BSI quiz\Sándor\Famiglia di Stefano Sand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2" y="929556"/>
            <a:ext cx="8248828" cy="52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5220072" y="1124744"/>
            <a:ext cx="1872208" cy="265951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235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4380438"/>
              </p:ext>
            </p:extLst>
          </p:nvPr>
        </p:nvGraphicFramePr>
        <p:xfrm>
          <a:off x="467544" y="1772816"/>
          <a:ext cx="8229600" cy="20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 F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or his good work as a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telegraph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operator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863787"/>
              </p:ext>
            </p:extLst>
          </p:nvPr>
        </p:nvGraphicFramePr>
        <p:xfrm>
          <a:off x="479511" y="1772816"/>
          <a:ext cx="8229600" cy="20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Egy katona életének megmentéséért.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Távíróként végzett jó munkájáért.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Engedelmességéért parancsnokainak még a nehézségek idején is.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A hadseregben 3 évnél hosszabb szolgálatért.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en-US" sz="3800" b="1" dirty="0"/>
              <a:t>A </a:t>
            </a:r>
            <a:r>
              <a:rPr lang="en-US" sz="3800" b="1" dirty="0" err="1"/>
              <a:t>második</a:t>
            </a:r>
            <a:r>
              <a:rPr lang="en-US" sz="3800" b="1" dirty="0"/>
              <a:t> </a:t>
            </a:r>
            <a:r>
              <a:rPr lang="en-US" sz="3800" b="1" dirty="0" err="1"/>
              <a:t>világháború</a:t>
            </a:r>
            <a:r>
              <a:rPr lang="en-US" sz="3800" b="1" dirty="0"/>
              <a:t> </a:t>
            </a:r>
            <a:r>
              <a:rPr lang="en-US" sz="3800" b="1" dirty="0" err="1"/>
              <a:t>alatt</a:t>
            </a:r>
            <a:r>
              <a:rPr lang="en-US" sz="3800" b="1" dirty="0"/>
              <a:t> </a:t>
            </a:r>
            <a:r>
              <a:rPr lang="en-US" sz="3800" b="1" dirty="0" err="1"/>
              <a:t>becsület</a:t>
            </a:r>
            <a:r>
              <a:rPr lang="hu-HU" sz="3800" b="1" dirty="0"/>
              <a:t> </a:t>
            </a:r>
            <a:r>
              <a:rPr lang="hu-HU" sz="3800" b="1" dirty="0" err="1"/>
              <a:t>éredemrendet</a:t>
            </a:r>
            <a:r>
              <a:rPr lang="hu-HU" sz="3800" b="1" dirty="0"/>
              <a:t> </a:t>
            </a:r>
            <a:r>
              <a:rPr lang="en-US" sz="3800" b="1" dirty="0" err="1"/>
              <a:t>kapott</a:t>
            </a:r>
            <a:r>
              <a:rPr lang="en-US" sz="3800" b="1" dirty="0"/>
              <a:t>. </a:t>
            </a:r>
            <a:r>
              <a:rPr lang="en-US" sz="3800" b="1" dirty="0" err="1"/>
              <a:t>Miért</a:t>
            </a:r>
            <a:r>
              <a:rPr lang="en-US" sz="3800" b="1" dirty="0"/>
              <a:t>?</a:t>
            </a:r>
            <a:endParaRPr lang="hu-HU" sz="3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6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4021325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4026137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>
                <a:solidFill>
                  <a:srgbClr val="C00000"/>
                </a:solidFill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22488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C:\Aron\Szaleziak\__Philippines\vegyes\BSI quiz\Sándor\Stefano Sandor durante il servizio milita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6" b="22766"/>
          <a:stretch/>
        </p:blipFill>
        <p:spPr bwMode="auto">
          <a:xfrm>
            <a:off x="2210821" y="332656"/>
            <a:ext cx="4952258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47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60202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C) The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Eucharist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280924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A rendtársak.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Édesanyja süteményei.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Az Eucharisztia.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Saját szobája.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109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Mi </a:t>
            </a:r>
            <a:r>
              <a:rPr lang="en-US" b="1" dirty="0" err="1"/>
              <a:t>hiányzott</a:t>
            </a:r>
            <a:r>
              <a:rPr lang="en-US" b="1" dirty="0"/>
              <a:t> </a:t>
            </a:r>
            <a:r>
              <a:rPr lang="en-US" b="1" dirty="0" err="1"/>
              <a:t>neki</a:t>
            </a:r>
            <a:r>
              <a:rPr lang="en-US" b="1" dirty="0"/>
              <a:t> a </a:t>
            </a:r>
            <a:r>
              <a:rPr lang="en-US" b="1" dirty="0" err="1"/>
              <a:t>legjobban</a:t>
            </a:r>
            <a:r>
              <a:rPr lang="en-US" b="1" dirty="0"/>
              <a:t> a </a:t>
            </a:r>
            <a:r>
              <a:rPr lang="en-US" b="1" dirty="0" err="1"/>
              <a:t>katonai</a:t>
            </a:r>
            <a:r>
              <a:rPr lang="en-US" b="1" dirty="0"/>
              <a:t> </a:t>
            </a:r>
            <a:r>
              <a:rPr lang="en-US" b="1" dirty="0" err="1"/>
              <a:t>szolgálata</a:t>
            </a:r>
            <a:r>
              <a:rPr lang="en-US" b="1" dirty="0"/>
              <a:t> </a:t>
            </a:r>
            <a:r>
              <a:rPr lang="en-US" b="1" dirty="0" err="1"/>
              <a:t>alatt</a:t>
            </a:r>
            <a:r>
              <a:rPr lang="en-US" b="1" dirty="0"/>
              <a:t>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7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point</a:t>
            </a:r>
            <a:endParaRPr lang="hu-HU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5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Aron\Szaleziak\__Philippines\vegyes\BSI quiz\Sándor pictures\végrendel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5" t="44458" r="5926" b="42300"/>
          <a:stretch/>
        </p:blipFill>
        <p:spPr bwMode="auto">
          <a:xfrm>
            <a:off x="899592" y="1725149"/>
            <a:ext cx="7397318" cy="3389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10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297716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A) Printer.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055777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Nyomdász.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Gazdálkodó.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Orvos.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Szabó.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109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Melyik</a:t>
            </a:r>
            <a:r>
              <a:rPr lang="en-US" b="1" dirty="0"/>
              <a:t> </a:t>
            </a:r>
            <a:r>
              <a:rPr lang="en-US" b="1" dirty="0" err="1"/>
              <a:t>szakmában</a:t>
            </a:r>
            <a:r>
              <a:rPr lang="en-US" b="1" dirty="0"/>
              <a:t> </a:t>
            </a:r>
            <a:r>
              <a:rPr lang="en-US" b="1" dirty="0" err="1"/>
              <a:t>kapott</a:t>
            </a:r>
            <a:r>
              <a:rPr lang="en-US" b="1" dirty="0"/>
              <a:t> "</a:t>
            </a:r>
            <a:r>
              <a:rPr lang="en-US" b="1" dirty="0" err="1"/>
              <a:t>mesterfokozatot</a:t>
            </a:r>
            <a:r>
              <a:rPr lang="en-US" b="1" dirty="0"/>
              <a:t>"?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8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poin</a:t>
            </a:r>
            <a:endParaRPr lang="hu-HU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171" name="Picture 3" descr="C:\Aron\Szaleziak\eletrajzok + írások\Sándor István\clari nyomd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5821" r="10729" b="11488"/>
          <a:stretch/>
        </p:blipFill>
        <p:spPr bwMode="auto">
          <a:xfrm>
            <a:off x="3995936" y="2996952"/>
            <a:ext cx="4670276" cy="345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Aron\Szaleziak\eletrajzok + írások\Sándor István\clari könyvkötésze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8" t="8232" r="5129" b="6283"/>
          <a:stretch/>
        </p:blipFill>
        <p:spPr bwMode="auto">
          <a:xfrm>
            <a:off x="395536" y="332655"/>
            <a:ext cx="4752528" cy="360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493300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Teaching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in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secondary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school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080144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Sekrestyés szolgálat.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Középiskolai tanítás.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Ministránsvezető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Kollégiumi jelenlét.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Mi NEM volt része az apostolkodásának?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9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23355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9" name="Picture 5" descr="C:\Aron\Szaleziak\__Philippines\vegyes\BSI quiz\Sándor\Sandor Istvan al Clarisseum con i ministran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2256"/>
            <a:ext cx="8496944" cy="555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7092280" y="2236394"/>
            <a:ext cx="936104" cy="16561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2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89975"/>
              </p:ext>
            </p:extLst>
          </p:nvPr>
        </p:nvGraphicFramePr>
        <p:xfrm>
          <a:off x="395536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 Szolnok, Hungary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0" lang="hu-HU" sz="2400" b="1" kern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171245"/>
              </p:ext>
            </p:extLst>
          </p:nvPr>
        </p:nvGraphicFramePr>
        <p:xfrm>
          <a:off x="395536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Budapest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Szolnok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Péliföldszentkereszt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Újpest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10952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Hol született Sándor István?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1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26315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537693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He decided to stay with his boys.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043831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Nem volt bátorsága.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Úgy döntött, hogy a fiaival marad.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A határon elkapták.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Felettesei nem engedték meg.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Hamis n</a:t>
            </a:r>
            <a:r>
              <a:rPr lang="hu-HU" sz="3200" b="1" dirty="0"/>
              <a:t>é</a:t>
            </a:r>
            <a:r>
              <a:rPr lang="en-US" sz="3200" b="1" dirty="0" err="1"/>
              <a:t>vvel</a:t>
            </a:r>
            <a:r>
              <a:rPr lang="en-US" sz="3200" b="1" dirty="0"/>
              <a:t> </a:t>
            </a:r>
            <a:r>
              <a:rPr lang="en-US" sz="3200" b="1" dirty="0" err="1"/>
              <a:t>ellátott</a:t>
            </a:r>
            <a:r>
              <a:rPr lang="en-US" sz="3200" b="1" dirty="0"/>
              <a:t> </a:t>
            </a:r>
            <a:r>
              <a:rPr lang="en-US" sz="3200" b="1" dirty="0" err="1"/>
              <a:t>útlevelet</a:t>
            </a:r>
            <a:r>
              <a:rPr lang="en-US" sz="3200" b="1" dirty="0"/>
              <a:t> </a:t>
            </a:r>
            <a:r>
              <a:rPr lang="en-US" sz="3200" b="1" dirty="0" err="1"/>
              <a:t>kapott</a:t>
            </a:r>
            <a:r>
              <a:rPr lang="en-US" sz="3200" b="1" dirty="0"/>
              <a:t>, </a:t>
            </a:r>
            <a:r>
              <a:rPr lang="en-US" sz="3200" b="1" dirty="0" err="1"/>
              <a:t>hogy</a:t>
            </a:r>
            <a:r>
              <a:rPr lang="en-US" sz="3200" b="1" dirty="0"/>
              <a:t> </a:t>
            </a:r>
            <a:r>
              <a:rPr lang="en-US" sz="3200" b="1" dirty="0" err="1"/>
              <a:t>elmeneküljön</a:t>
            </a:r>
            <a:r>
              <a:rPr lang="en-US" sz="3200" b="1" dirty="0"/>
              <a:t>. </a:t>
            </a:r>
            <a:r>
              <a:rPr lang="en-US" sz="3200" b="1" dirty="0" err="1"/>
              <a:t>Miért</a:t>
            </a:r>
            <a:r>
              <a:rPr lang="en-US" sz="3200" b="1" dirty="0"/>
              <a:t> </a:t>
            </a:r>
            <a:r>
              <a:rPr lang="en-US" sz="3200" b="1" dirty="0" err="1"/>
              <a:t>nem</a:t>
            </a:r>
            <a:r>
              <a:rPr lang="en-US" sz="3200" b="1" dirty="0"/>
              <a:t> </a:t>
            </a:r>
            <a:r>
              <a:rPr lang="en-US" sz="3200" b="1" dirty="0" err="1"/>
              <a:t>hagyta</a:t>
            </a:r>
            <a:r>
              <a:rPr lang="en-US" sz="3200" b="1" dirty="0"/>
              <a:t> </a:t>
            </a:r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az</a:t>
            </a:r>
            <a:r>
              <a:rPr lang="en-US" sz="3200" b="1" dirty="0"/>
              <a:t> </a:t>
            </a:r>
            <a:r>
              <a:rPr lang="en-US" sz="3200" b="1" dirty="0" err="1"/>
              <a:t>országot</a:t>
            </a:r>
            <a:r>
              <a:rPr lang="en-US" sz="3200" b="1" dirty="0"/>
              <a:t>?</a:t>
            </a:r>
            <a:endParaRPr lang="hu-HU" sz="3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10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213774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Aron\Szaleziak\eletrajzok + írások\Sándor István\ATT001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1"/>
          <a:stretch/>
        </p:blipFill>
        <p:spPr bwMode="auto">
          <a:xfrm>
            <a:off x="179512" y="1916832"/>
            <a:ext cx="8496944" cy="463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Aron\Szaleziak\eletrajzok + írások\Sándor István\sandoristvan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80" y="183826"/>
            <a:ext cx="2194184" cy="3121993"/>
          </a:xfrm>
          <a:prstGeom prst="rect">
            <a:avLst/>
          </a:prstGeom>
          <a:ln w="88900" cap="sq" cmpd="thickThin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0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454829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Hell Bar. Enter the hell!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992581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Az Antikrisztus közel van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Ha látni akarod Istent,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gyere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és igyál!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Pokol csárda. Lépj be a pokolba!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Keresztényellenes bár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/>
              <a:t>Fiait</a:t>
            </a:r>
            <a:r>
              <a:rPr lang="en-US" sz="2800" b="1" dirty="0"/>
              <a:t> </a:t>
            </a:r>
            <a:r>
              <a:rPr lang="en-US" sz="2800" b="1" dirty="0" err="1"/>
              <a:t>megbotránkoztatta</a:t>
            </a:r>
            <a:r>
              <a:rPr lang="en-US" sz="2800" b="1" dirty="0"/>
              <a:t> </a:t>
            </a:r>
            <a:r>
              <a:rPr lang="en-US" sz="2800" b="1" dirty="0" err="1"/>
              <a:t>egy</a:t>
            </a:r>
            <a:r>
              <a:rPr lang="en-US" sz="2800" b="1" dirty="0"/>
              <a:t> </a:t>
            </a:r>
            <a:r>
              <a:rPr lang="en-US" sz="2800" b="1" dirty="0" err="1"/>
              <a:t>új</a:t>
            </a:r>
            <a:r>
              <a:rPr lang="en-US" sz="2800" b="1" dirty="0"/>
              <a:t> </a:t>
            </a:r>
            <a:r>
              <a:rPr lang="en-US" sz="2800" b="1" dirty="0" err="1"/>
              <a:t>bár</a:t>
            </a:r>
            <a:r>
              <a:rPr lang="en-US" sz="2800" b="1" dirty="0"/>
              <a:t> neve a </a:t>
            </a:r>
            <a:r>
              <a:rPr lang="en-US" sz="2800" b="1" dirty="0" err="1"/>
              <a:t>környéken</a:t>
            </a:r>
            <a:r>
              <a:rPr lang="en-US" sz="2800" b="1" dirty="0"/>
              <a:t>. </a:t>
            </a:r>
            <a:r>
              <a:rPr lang="en-US" sz="2800" b="1" dirty="0" err="1"/>
              <a:t>Feket</a:t>
            </a:r>
            <a:r>
              <a:rPr lang="hu-HU" sz="2800" b="1" dirty="0"/>
              <a:t>ére lefestették </a:t>
            </a:r>
            <a:r>
              <a:rPr lang="en-US" sz="2800" b="1" dirty="0"/>
              <a:t>a "</a:t>
            </a:r>
            <a:r>
              <a:rPr lang="en-US" sz="2800" b="1" dirty="0" err="1"/>
              <a:t>névtáblájá</a:t>
            </a:r>
            <a:r>
              <a:rPr lang="hu-HU" sz="2800" b="1" dirty="0"/>
              <a:t>t</a:t>
            </a:r>
            <a:r>
              <a:rPr lang="en-US" sz="2800" b="1" dirty="0"/>
              <a:t>". Mi volt </a:t>
            </a:r>
            <a:r>
              <a:rPr lang="en-US" sz="2800" b="1" dirty="0" err="1"/>
              <a:t>ez</a:t>
            </a:r>
            <a:r>
              <a:rPr lang="en-US" sz="2800" b="1" dirty="0"/>
              <a:t> a </a:t>
            </a:r>
            <a:r>
              <a:rPr lang="en-US" sz="2800" b="1" dirty="0" err="1"/>
              <a:t>botrányos</a:t>
            </a:r>
            <a:r>
              <a:rPr lang="en-US" sz="2800" b="1" dirty="0"/>
              <a:t> </a:t>
            </a:r>
            <a:r>
              <a:rPr lang="en-US" sz="2800" b="1" dirty="0" err="1"/>
              <a:t>név</a:t>
            </a:r>
            <a:r>
              <a:rPr lang="en-US" sz="2800" b="1" dirty="0"/>
              <a:t>?</a:t>
            </a:r>
            <a:endParaRPr lang="hu-HU" sz="2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11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>
                <a:solidFill>
                  <a:srgbClr val="C00000"/>
                </a:solidFill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353553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Picture 6" descr="pokol_csar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761" y="188640"/>
            <a:ext cx="4808858" cy="6428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852911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C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onspiracy against the state.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427950"/>
              </p:ext>
            </p:extLst>
          </p:nvPr>
        </p:nvGraphicFramePr>
        <p:xfrm>
          <a:off x="457200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Kormányzati dokumentumok ellopása.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Összeesküvés az állam ellen.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Illegális menekülési kísérlet külföldre.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Nem volt hivatalos vád.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/>
              <a:t>Mivel</a:t>
            </a:r>
            <a:r>
              <a:rPr lang="en-US" sz="3600" b="1" dirty="0"/>
              <a:t> </a:t>
            </a:r>
            <a:r>
              <a:rPr lang="en-US" sz="3600" b="1" dirty="0" err="1"/>
              <a:t>vádolták</a:t>
            </a:r>
            <a:r>
              <a:rPr lang="en-US" sz="3600" b="1" dirty="0"/>
              <a:t>, </a:t>
            </a:r>
            <a:r>
              <a:rPr lang="en-US" sz="3600" b="1" dirty="0" err="1"/>
              <a:t>ami</a:t>
            </a:r>
            <a:r>
              <a:rPr lang="en-US" sz="3600" b="1" dirty="0"/>
              <a:t> a </a:t>
            </a:r>
            <a:r>
              <a:rPr lang="en-US" sz="3600" b="1" dirty="0" err="1"/>
              <a:t>kivégzéséhez</a:t>
            </a:r>
            <a:r>
              <a:rPr lang="en-US" sz="3600" b="1" dirty="0"/>
              <a:t> </a:t>
            </a:r>
            <a:r>
              <a:rPr lang="en-US" sz="3600" b="1" dirty="0" err="1"/>
              <a:t>vezetett</a:t>
            </a:r>
            <a:r>
              <a:rPr lang="en-US" sz="3600" b="1" dirty="0"/>
              <a:t>?</a:t>
            </a:r>
            <a:endParaRPr lang="hu-HU" sz="36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12</a:t>
            </a:r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>
                <a:solidFill>
                  <a:srgbClr val="C00000"/>
                </a:solidFill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2153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Aron\Szaleziak\__Philippines\vegyes\BSI quiz\Sándor\clarisseumpanor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760640" cy="6458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Aron\Szaleziak\__Philippines\vegyes\BSI quiz\sandoris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9996"/>
            <a:ext cx="8136904" cy="542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0609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115616" y="2228501"/>
            <a:ext cx="3888432" cy="1968402"/>
          </a:xfrm>
        </p:spPr>
        <p:txBody>
          <a:bodyPr>
            <a:normAutofit/>
          </a:bodyPr>
          <a:lstStyle/>
          <a:p>
            <a:r>
              <a:rPr lang="hu-HU" sz="6000" b="1" dirty="0"/>
              <a:t>EXTRA</a:t>
            </a:r>
            <a:br>
              <a:rPr lang="hu-HU" b="1" dirty="0"/>
            </a:br>
            <a:r>
              <a:rPr lang="hu-HU" b="1" dirty="0"/>
              <a:t>KÉRDÉSEK</a:t>
            </a:r>
          </a:p>
        </p:txBody>
      </p:sp>
      <p:pic>
        <p:nvPicPr>
          <p:cNvPr id="2050" name="Picture 2" descr="C:\Aron\Szaleziak\__Philippines\vegyes\BSI quiz\Sándor\Sándor Istvá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2964092" cy="4560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987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93255"/>
              </p:ext>
            </p:extLst>
          </p:nvPr>
        </p:nvGraphicFramePr>
        <p:xfrm>
          <a:off x="457200" y="1556792"/>
          <a:ext cx="82296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Somebody wanted to get on the moving train but fell off under the wheels.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4263898"/>
              </p:ext>
            </p:extLst>
          </p:nvPr>
        </p:nvGraphicFramePr>
        <p:xfrm>
          <a:off x="493204" y="1556792"/>
          <a:ext cx="82296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Egy rablás során egy férfit késsel szúrtak meg.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Az egyik autó a falnak ütközött, és a sofőr erősen vérzett.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Valaki fel akart szállni a mozgó villamosra, de a kerekek alá esett.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Egy részeg bicikliző férfi leesett egy hídról.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en-US" sz="3800" b="1" dirty="0" err="1"/>
              <a:t>Megmentette</a:t>
            </a:r>
            <a:r>
              <a:rPr lang="en-US" sz="3800" b="1" dirty="0"/>
              <a:t> </a:t>
            </a:r>
            <a:r>
              <a:rPr lang="en-US" sz="3800" b="1" dirty="0" err="1"/>
              <a:t>valaki</a:t>
            </a:r>
            <a:r>
              <a:rPr lang="en-US" sz="3800" b="1" dirty="0"/>
              <a:t> </a:t>
            </a:r>
            <a:r>
              <a:rPr lang="en-US" sz="3800" b="1" dirty="0" err="1"/>
              <a:t>életét</a:t>
            </a:r>
            <a:r>
              <a:rPr lang="en-US" sz="3800" b="1" dirty="0"/>
              <a:t>, </a:t>
            </a:r>
            <a:r>
              <a:rPr lang="en-US" sz="3800" b="1" dirty="0" err="1"/>
              <a:t>aki</a:t>
            </a:r>
            <a:r>
              <a:rPr lang="en-US" sz="3800" b="1" dirty="0"/>
              <a:t> </a:t>
            </a:r>
            <a:r>
              <a:rPr lang="en-US" sz="3800" b="1" dirty="0" err="1"/>
              <a:t>balesetet</a:t>
            </a:r>
            <a:r>
              <a:rPr lang="en-US" sz="3800" b="1" dirty="0"/>
              <a:t> </a:t>
            </a:r>
            <a:r>
              <a:rPr lang="en-US" sz="3800" b="1" dirty="0" err="1"/>
              <a:t>szenvedett</a:t>
            </a:r>
            <a:r>
              <a:rPr lang="en-US" sz="3800" b="1" dirty="0"/>
              <a:t>.</a:t>
            </a:r>
            <a:endParaRPr lang="hu-HU" sz="3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+2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55776" y="4049806"/>
            <a:ext cx="4104456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764758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Kiss (= Small)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507228"/>
              </p:ext>
            </p:extLst>
          </p:nvPr>
        </p:nvGraphicFramePr>
        <p:xfrm>
          <a:off x="457200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Kiss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Sándor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István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Szabó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A </a:t>
            </a:r>
            <a:r>
              <a:rPr lang="en-US" sz="2800" b="1" dirty="0" err="1"/>
              <a:t>szerzetesrendek</a:t>
            </a:r>
            <a:r>
              <a:rPr lang="en-US" sz="2800" b="1" dirty="0"/>
              <a:t> </a:t>
            </a:r>
            <a:r>
              <a:rPr lang="en-US" sz="2800" b="1" dirty="0" err="1"/>
              <a:t>feloszlatása</a:t>
            </a:r>
            <a:r>
              <a:rPr lang="en-US" sz="2800" b="1" dirty="0"/>
              <a:t> </a:t>
            </a:r>
            <a:r>
              <a:rPr lang="en-US" sz="2800" b="1" dirty="0" err="1"/>
              <a:t>után</a:t>
            </a:r>
            <a:r>
              <a:rPr lang="en-US" sz="2800" b="1" dirty="0"/>
              <a:t> </a:t>
            </a:r>
            <a:r>
              <a:rPr lang="en-US" sz="2800" b="1" dirty="0" err="1"/>
              <a:t>hamis</a:t>
            </a:r>
            <a:r>
              <a:rPr lang="en-US" sz="2800" b="1" dirty="0"/>
              <a:t> </a:t>
            </a:r>
            <a:r>
              <a:rPr lang="en-US" sz="2800" b="1" dirty="0" err="1"/>
              <a:t>okmányokkal</a:t>
            </a:r>
            <a:r>
              <a:rPr lang="en-US" sz="2800" b="1" dirty="0"/>
              <a:t> </a:t>
            </a:r>
            <a:r>
              <a:rPr lang="en-US" sz="2800" b="1" dirty="0" err="1"/>
              <a:t>kellett</a:t>
            </a:r>
            <a:r>
              <a:rPr lang="en-US" sz="2800" b="1" dirty="0"/>
              <a:t> </a:t>
            </a:r>
            <a:r>
              <a:rPr lang="en-US" sz="2800" b="1" dirty="0" err="1"/>
              <a:t>megváltoztatnia</a:t>
            </a:r>
            <a:r>
              <a:rPr lang="en-US" sz="2800" b="1" dirty="0"/>
              <a:t> </a:t>
            </a:r>
            <a:r>
              <a:rPr lang="en-US" sz="2800" b="1" dirty="0" err="1"/>
              <a:t>vezetéknevét</a:t>
            </a:r>
            <a:r>
              <a:rPr lang="en-US" sz="2800" b="1" dirty="0"/>
              <a:t>. Mi volt </a:t>
            </a:r>
            <a:r>
              <a:rPr lang="en-US" sz="2800" b="1" dirty="0" err="1"/>
              <a:t>ez</a:t>
            </a:r>
            <a:r>
              <a:rPr lang="en-US" sz="2800" b="1" dirty="0"/>
              <a:t> </a:t>
            </a:r>
            <a:r>
              <a:rPr lang="en-US" sz="2800" b="1" dirty="0" err="1"/>
              <a:t>az</a:t>
            </a:r>
            <a:r>
              <a:rPr lang="en-US" sz="2800" b="1" dirty="0"/>
              <a:t> "</a:t>
            </a:r>
            <a:r>
              <a:rPr lang="en-US" sz="2800" b="1" dirty="0" err="1"/>
              <a:t>új</a:t>
            </a:r>
            <a:r>
              <a:rPr lang="en-US" sz="2800" b="1" dirty="0"/>
              <a:t>" </a:t>
            </a:r>
            <a:r>
              <a:rPr lang="en-US" sz="2800" b="1" dirty="0" err="1"/>
              <a:t>családnév</a:t>
            </a:r>
            <a:r>
              <a:rPr lang="en-US" sz="2800" b="1" dirty="0"/>
              <a:t>?</a:t>
            </a:r>
            <a:endParaRPr lang="hu-HU" sz="2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+3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89267" y="3809578"/>
            <a:ext cx="4104456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5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C:\Aron\Szaleziak\__Philippines\vegyes\BSI quiz\europe-single-states-political-map-all-countries-in-different-colors-GK7MH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6"/>
          <a:stretch/>
        </p:blipFill>
        <p:spPr bwMode="auto">
          <a:xfrm>
            <a:off x="1331640" y="116632"/>
            <a:ext cx="611091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Aron\Szaleziak\__Philippines\vegyes\BSI quiz\google-maps-marker-for-residencelamontagne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515427" cy="82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53300" y="620688"/>
            <a:ext cx="8229600" cy="1543000"/>
          </a:xfrm>
        </p:spPr>
        <p:txBody>
          <a:bodyPr>
            <a:normAutofit/>
          </a:bodyPr>
          <a:lstStyle/>
          <a:p>
            <a:pPr algn="ctr"/>
            <a:r>
              <a:rPr lang="hu-HU" b="1" dirty="0"/>
              <a:t>Hány NAPOT élt</a:t>
            </a:r>
            <a:br>
              <a:rPr lang="hu-HU" b="1" dirty="0"/>
            </a:br>
            <a:r>
              <a:rPr lang="hu-HU" b="1" dirty="0"/>
              <a:t>Boldog Sándor István?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+4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7584" y="3092915"/>
            <a:ext cx="3197167" cy="2397875"/>
          </a:xfrm>
          <a:prstGeom prst="rect">
            <a:avLst/>
          </a:prstGeom>
        </p:spPr>
      </p:pic>
      <p:pic>
        <p:nvPicPr>
          <p:cNvPr id="1026" name="Picture 2" descr="C:\Aron\Szaleziak\__Philippines\vegyes\BSI quiz\Sándor\Clarisseum 0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1905" r="26468" b="4761"/>
          <a:stretch/>
        </p:blipFill>
        <p:spPr bwMode="auto">
          <a:xfrm>
            <a:off x="4788024" y="2335456"/>
            <a:ext cx="2952328" cy="3912795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82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53300" y="620688"/>
            <a:ext cx="8229600" cy="1543000"/>
          </a:xfrm>
        </p:spPr>
        <p:txBody>
          <a:bodyPr>
            <a:normAutofit/>
          </a:bodyPr>
          <a:lstStyle/>
          <a:p>
            <a:pPr algn="ctr"/>
            <a:r>
              <a:rPr lang="hu-HU" b="1" dirty="0"/>
              <a:t>Hány NAPOT élt</a:t>
            </a:r>
            <a:br>
              <a:rPr lang="hu-HU" b="1" dirty="0"/>
            </a:br>
            <a:r>
              <a:rPr lang="hu-HU" b="1" dirty="0"/>
              <a:t>Boldog Sándor István?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+4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7584" y="3092915"/>
            <a:ext cx="3197167" cy="2397875"/>
          </a:xfrm>
          <a:prstGeom prst="rect">
            <a:avLst/>
          </a:prstGeom>
        </p:spPr>
      </p:pic>
      <p:pic>
        <p:nvPicPr>
          <p:cNvPr id="1026" name="Picture 2" descr="C:\Aron\Szaleziak\__Philippines\vegyes\BSI quiz\Sándor\Clarisseum 0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1905" r="26468" b="4761"/>
          <a:stretch/>
        </p:blipFill>
        <p:spPr bwMode="auto">
          <a:xfrm>
            <a:off x="4788024" y="2335456"/>
            <a:ext cx="2952328" cy="3912795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2"/>
          <p:cNvSpPr txBox="1">
            <a:spLocks/>
          </p:cNvSpPr>
          <p:nvPr/>
        </p:nvSpPr>
        <p:spPr>
          <a:xfrm>
            <a:off x="1187623" y="2132856"/>
            <a:ext cx="3188581" cy="7715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solidFill>
                  <a:srgbClr val="C00000"/>
                </a:solidFill>
              </a:rPr>
              <a:t>14 105 </a:t>
            </a:r>
            <a:r>
              <a:rPr lang="hu-HU" b="1" dirty="0" err="1">
                <a:solidFill>
                  <a:srgbClr val="C00000"/>
                </a:solidFill>
              </a:rPr>
              <a:t>days</a:t>
            </a:r>
            <a:endParaRPr lang="hu-H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3485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83096" y="4005064"/>
            <a:ext cx="8305800" cy="1543270"/>
          </a:xfrm>
        </p:spPr>
        <p:txBody>
          <a:bodyPr/>
          <a:lstStyle/>
          <a:p>
            <a:r>
              <a:rPr lang="hu-HU" b="1" dirty="0"/>
              <a:t>Boldog Sándor István,</a:t>
            </a:r>
            <a:br>
              <a:rPr lang="hu-HU" b="1" dirty="0"/>
            </a:br>
            <a:r>
              <a:rPr lang="hu-HU" b="1"/>
              <a:t>könyörülj rajtunk!</a:t>
            </a:r>
            <a:endParaRPr lang="hu-HU" b="1" dirty="0"/>
          </a:p>
        </p:txBody>
      </p:sp>
      <p:pic>
        <p:nvPicPr>
          <p:cNvPr id="5" name="Picture 2" descr="C:\Aron\Szaleziak\__Philippines\vegyes\BSI quiz\Sándor\statu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0470"/>
            <a:ext cx="6444208" cy="29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70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091814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Franciscans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716297"/>
              </p:ext>
            </p:extLst>
          </p:nvPr>
        </p:nvGraphicFramePr>
        <p:xfrm>
          <a:off x="457200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457200" indent="-457200" algn="l">
                        <a:buAutoNum type="alphaUcParenR"/>
                      </a:pP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ferences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szalézi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kármelita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jezsuita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97589" y="476672"/>
            <a:ext cx="8229600" cy="11109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Gyermekként</a:t>
            </a:r>
            <a:r>
              <a:rPr lang="en-US" b="1" dirty="0"/>
              <a:t> </a:t>
            </a:r>
            <a:r>
              <a:rPr lang="en-US" b="1" dirty="0" err="1"/>
              <a:t>gyakran</a:t>
            </a:r>
            <a:r>
              <a:rPr lang="en-US" b="1" dirty="0"/>
              <a:t> </a:t>
            </a:r>
            <a:r>
              <a:rPr lang="en-US" b="1" dirty="0" err="1"/>
              <a:t>járt</a:t>
            </a:r>
            <a:r>
              <a:rPr lang="en-US" b="1" dirty="0"/>
              <a:t> a </a:t>
            </a:r>
            <a:r>
              <a:rPr lang="hu-HU" b="1" dirty="0"/>
              <a:t>… </a:t>
            </a:r>
            <a:r>
              <a:rPr lang="en-US" b="1" dirty="0" err="1"/>
              <a:t>plébániára</a:t>
            </a:r>
            <a:r>
              <a:rPr lang="en-US" b="1" dirty="0"/>
              <a:t>.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2</a:t>
            </a:r>
            <a:endParaRPr lang="hu-HU" sz="2800" b="1" dirty="0"/>
          </a:p>
        </p:txBody>
      </p:sp>
      <p:sp>
        <p:nvSpPr>
          <p:cNvPr id="10" name="16 ágú csillag 9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>
                <a:solidFill>
                  <a:srgbClr val="C00000"/>
                </a:solidFill>
              </a:rPr>
              <a:t>pont</a:t>
            </a:r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3" descr="C:\Aron\Szaleziak\__Philippines\vegyes\BSI quiz\Sándor\Szolnok_ferences templ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536504" cy="6048672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6813668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9621672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Leesett egy fáról.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Forró vizet ömlött a fejére.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Egy fiú eltörte az orrát egy bottal.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Egy ló megrúgta.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en-US" sz="3200" b="1"/>
              <a:t>Gyermekkorában balesetet szenvedett, amelynek jegyét élete végéig viselte. Mi volt ez a baleset?</a:t>
            </a:r>
            <a:endParaRPr lang="hu-HU" sz="3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3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>
                <a:solidFill>
                  <a:srgbClr val="C00000"/>
                </a:solidFill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26860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C:\Aron\Szaleziak\__Philippines\vegyes\BSI quiz\Sándor\Sandor Istvan adolescen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680520" cy="628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58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66676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A)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True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571699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Igaz.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Hamis.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Talán.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Ezek egyike sem.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109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Don </a:t>
            </a:r>
            <a:r>
              <a:rPr lang="en-US" b="1" dirty="0" err="1"/>
              <a:t>Boscóról</a:t>
            </a:r>
            <a:r>
              <a:rPr lang="en-US" b="1" dirty="0"/>
              <a:t> a Szalézi </a:t>
            </a:r>
            <a:r>
              <a:rPr lang="hu-HU" b="1" dirty="0"/>
              <a:t>Értesítőn</a:t>
            </a:r>
            <a:r>
              <a:rPr lang="en-US" b="1" dirty="0"/>
              <a:t> </a:t>
            </a:r>
            <a:r>
              <a:rPr lang="en-US" b="1" dirty="0" err="1"/>
              <a:t>keresztül</a:t>
            </a:r>
            <a:r>
              <a:rPr lang="en-US" b="1" dirty="0"/>
              <a:t> </a:t>
            </a:r>
            <a:r>
              <a:rPr lang="en-US" b="1" dirty="0" err="1"/>
              <a:t>szerzett</a:t>
            </a:r>
            <a:r>
              <a:rPr lang="en-US" b="1" dirty="0"/>
              <a:t> </a:t>
            </a:r>
            <a:r>
              <a:rPr lang="en-US" b="1" dirty="0" err="1"/>
              <a:t>tudomást</a:t>
            </a:r>
            <a:r>
              <a:rPr lang="en-US" b="1" dirty="0"/>
              <a:t>.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4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353062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C:\Aron\Szaleziak\__Philippines\vegyes\BSI quiz\Sándor\régi szalézi értesítő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90335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1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512</TotalTime>
  <Words>708</Words>
  <Application>Microsoft Office PowerPoint</Application>
  <PresentationFormat>Diavetítés a képernyőre (4:3 oldalarány)</PresentationFormat>
  <Paragraphs>137</Paragraphs>
  <Slides>32</Slides>
  <Notes>3</Notes>
  <HiddenSlides>0</HiddenSlides>
  <MMClips>16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7" baseType="lpstr">
      <vt:lpstr>Calibri</vt:lpstr>
      <vt:lpstr>Constantia</vt:lpstr>
      <vt:lpstr>Wingdings</vt:lpstr>
      <vt:lpstr>Wingdings 2</vt:lpstr>
      <vt:lpstr>Papír</vt:lpstr>
      <vt:lpstr>Boldog Sándor István  kvíz</vt:lpstr>
      <vt:lpstr>Hol született Sándor István?</vt:lpstr>
      <vt:lpstr>PowerPoint-bemutató</vt:lpstr>
      <vt:lpstr>Gyermekként gyakran járt a … plébániára.</vt:lpstr>
      <vt:lpstr>PowerPoint-bemutató</vt:lpstr>
      <vt:lpstr>Gyermekkorában balesetet szenvedett, amelynek jegyét élete végéig viselte. Mi volt ez a baleset?</vt:lpstr>
      <vt:lpstr>PowerPoint-bemutató</vt:lpstr>
      <vt:lpstr>Don Boscóról a Szalézi Értesítőn keresztül szerzett tudomást.</vt:lpstr>
      <vt:lpstr>PowerPoint-bemutató</vt:lpstr>
      <vt:lpstr>Csak 21 évesen vált a szalézi jelöltté. Miért?</vt:lpstr>
      <vt:lpstr>PowerPoint-bemutató</vt:lpstr>
      <vt:lpstr>A második világháború alatt becsület éredemrendet kapott. Miért?</vt:lpstr>
      <vt:lpstr>PowerPoint-bemutató</vt:lpstr>
      <vt:lpstr>Mi hiányzott neki a legjobban a katonai szolgálata alatt?</vt:lpstr>
      <vt:lpstr>PowerPoint-bemutató</vt:lpstr>
      <vt:lpstr>Melyik szakmában kapott "mesterfokozatot"?</vt:lpstr>
      <vt:lpstr>PowerPoint-bemutató</vt:lpstr>
      <vt:lpstr>Mi NEM volt része az apostolkodásának?</vt:lpstr>
      <vt:lpstr>PowerPoint-bemutató</vt:lpstr>
      <vt:lpstr>Hamis névvel ellátott útlevelet kapott, hogy elmeneküljön. Miért nem hagyta el az országot?</vt:lpstr>
      <vt:lpstr>PowerPoint-bemutató</vt:lpstr>
      <vt:lpstr>Fiait megbotránkoztatta egy új bár neve a környéken. Feketére lefestették a "névtábláját". Mi volt ez a botrányos név?</vt:lpstr>
      <vt:lpstr>PowerPoint-bemutató</vt:lpstr>
      <vt:lpstr>Mivel vádolták, ami a kivégzéséhez vezetett?</vt:lpstr>
      <vt:lpstr>PowerPoint-bemutató</vt:lpstr>
      <vt:lpstr>PowerPoint-bemutató</vt:lpstr>
      <vt:lpstr>EXTRA KÉRDÉSEK</vt:lpstr>
      <vt:lpstr>Megmentette valaki életét, aki balesetet szenvedett.</vt:lpstr>
      <vt:lpstr>A szerzetesrendek feloszlatása után hamis okmányokkal kellett megváltoztatnia vezetéknevét. Mi volt ez az "új" családnév?</vt:lpstr>
      <vt:lpstr>Hány NAPOT élt Boldog Sándor István?</vt:lpstr>
      <vt:lpstr>Hány NAPOT élt Boldog Sándor István?</vt:lpstr>
      <vt:lpstr>Boldog Sándor István, könyörülj rajtunk!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István Sándor</dc:title>
  <dc:creator>Áron</dc:creator>
  <cp:lastModifiedBy>Kirner Gábor</cp:lastModifiedBy>
  <cp:revision>143</cp:revision>
  <dcterms:created xsi:type="dcterms:W3CDTF">2018-10-08T23:51:16Z</dcterms:created>
  <dcterms:modified xsi:type="dcterms:W3CDTF">2025-04-27T17:30:15Z</dcterms:modified>
</cp:coreProperties>
</file>