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2"/>
  </p:notesMasterIdLst>
  <p:handoutMasterIdLst>
    <p:handoutMasterId r:id="rId13"/>
  </p:handoutMasterIdLst>
  <p:sldIdLst>
    <p:sldId id="259" r:id="rId2"/>
    <p:sldId id="260" r:id="rId3"/>
    <p:sldId id="261" r:id="rId4"/>
    <p:sldId id="262" r:id="rId5"/>
    <p:sldId id="263" r:id="rId6"/>
    <p:sldId id="264" r:id="rId7"/>
    <p:sldId id="265" r:id="rId8"/>
    <p:sldId id="266" r:id="rId9"/>
    <p:sldId id="267" r:id="rId10"/>
    <p:sldId id="268" r:id="rId11"/>
  </p:sldIdLst>
  <p:sldSz cx="12188825" cy="6858000"/>
  <p:notesSz cx="6858000" cy="9144000"/>
  <p:defaultTextStyle>
    <a:defPPr rtl="0">
      <a:defRPr lang="h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1" d="100"/>
          <a:sy n="111" d="100"/>
        </p:scale>
        <p:origin x="534" y="96"/>
      </p:cViewPr>
      <p:guideLst>
        <p:guide orient="horz" pos="2160"/>
        <p:guide orient="horz" pos="304"/>
        <p:guide orient="horz" pos="4144"/>
        <p:guide orient="horz" pos="3952"/>
        <p:guide orient="horz" pos="1136"/>
        <p:guide pos="3839"/>
        <p:guide pos="191"/>
        <p:guide pos="7486"/>
        <p:guide pos="576"/>
        <p:guide pos="7105"/>
      </p:guideLst>
    </p:cSldViewPr>
  </p:slideViewPr>
  <p:notesTextViewPr>
    <p:cViewPr>
      <p:scale>
        <a:sx n="1" d="1"/>
        <a:sy n="1" d="1"/>
      </p:scale>
      <p:origin x="0" y="0"/>
    </p:cViewPr>
  </p:notesTextViewPr>
  <p:notesViewPr>
    <p:cSldViewPr showGuides="1">
      <p:cViewPr varScale="1">
        <p:scale>
          <a:sx n="91" d="100"/>
          <a:sy n="91" d="100"/>
        </p:scale>
        <p:origin x="375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hu-HU" dirty="0"/>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596DD111-F4F1-4651-AB8A-7A02D2340565}" type="datetime1">
              <a:rPr lang="hu-HU" smtClean="0"/>
              <a:t>2022. 06. 21.</a:t>
            </a:fld>
            <a:endParaRPr dirty="0"/>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hu-HU" dirty="0"/>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hu-HU" smtClean="0"/>
              <a:pPr algn="r" rtl="0"/>
              <a:t>‹#›</a:t>
            </a:fld>
            <a:endParaRPr lang="hu-HU"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hu-HU" noProof="0" dirty="0"/>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F019BF5D-D79A-4FD7-BB13-7819A21D0CF8}" type="datetime1">
              <a:rPr lang="hu-HU" smtClean="0"/>
              <a:pPr/>
              <a:t>2022. 06. 21.</a:t>
            </a:fld>
            <a:endParaRPr lang="hu-HU" dirty="0"/>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hu-HU" noProof="0"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hu-HU" noProof="0" dirty="0"/>
              <a:t>Mintaszöveg szerkesztése</a:t>
            </a:r>
          </a:p>
          <a:p>
            <a:pPr lvl="1" rtl="0"/>
            <a:r>
              <a:rPr lang="hu-HU" noProof="0" dirty="0"/>
              <a:t>Második szint</a:t>
            </a:r>
          </a:p>
          <a:p>
            <a:pPr lvl="2" rtl="0"/>
            <a:r>
              <a:rPr lang="hu-HU" noProof="0" dirty="0"/>
              <a:t>Harmadik szint</a:t>
            </a:r>
          </a:p>
          <a:p>
            <a:pPr lvl="3" rtl="0"/>
            <a:r>
              <a:rPr lang="hu-HU" noProof="0" dirty="0"/>
              <a:t>Negyedik szint</a:t>
            </a:r>
          </a:p>
          <a:p>
            <a:pPr lvl="4" rtl="0"/>
            <a:r>
              <a:rPr lang="hu-HU" noProof="0" dirty="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hu-HU" noProof="0" dirty="0"/>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9E11EC53-F507-411E-9ADC-FBCFECE09D3D}" type="slidenum">
              <a:rPr lang="hu-HU" noProof="0" smtClean="0"/>
              <a:pPr/>
              <a:t>‹#›</a:t>
            </a:fld>
            <a:endParaRPr lang="hu-HU" noProof="0"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rtl="0"/>
            <a:endParaRPr lang="hu-HU" dirty="0"/>
          </a:p>
        </p:txBody>
      </p:sp>
      <p:sp>
        <p:nvSpPr>
          <p:cNvPr id="4" name="Dia számának helye 3"/>
          <p:cNvSpPr>
            <a:spLocks noGrp="1"/>
          </p:cNvSpPr>
          <p:nvPr>
            <p:ph type="sldNum" sz="quarter" idx="10"/>
          </p:nvPr>
        </p:nvSpPr>
        <p:spPr/>
        <p:txBody>
          <a:bodyPr rtlCol="0"/>
          <a:lstStyle/>
          <a:p>
            <a:pPr rtl="0"/>
            <a:fld id="{9E11EC53-F507-411E-9ADC-FBCFECE09D3D}" type="slidenum">
              <a:rPr lang="hu-HU" smtClean="0"/>
              <a:t>1</a:t>
            </a:fld>
            <a:endParaRPr lang="hu-HU" dirty="0"/>
          </a:p>
        </p:txBody>
      </p:sp>
    </p:spTree>
    <p:extLst>
      <p:ext uri="{BB962C8B-B14F-4D97-AF65-F5344CB8AC3E}">
        <p14:creationId xmlns:p14="http://schemas.microsoft.com/office/powerpoint/2010/main" val="290864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E11EC53-F507-411E-9ADC-FBCFECE09D3D}" type="slidenum">
              <a:rPr lang="hu-HU" noProof="0" smtClean="0"/>
              <a:pPr/>
              <a:t>10</a:t>
            </a:fld>
            <a:endParaRPr lang="hu-HU" noProof="0" dirty="0"/>
          </a:p>
        </p:txBody>
      </p:sp>
    </p:spTree>
    <p:extLst>
      <p:ext uri="{BB962C8B-B14F-4D97-AF65-F5344CB8AC3E}">
        <p14:creationId xmlns:p14="http://schemas.microsoft.com/office/powerpoint/2010/main" val="125695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E11EC53-F507-411E-9ADC-FBCFECE09D3D}" type="slidenum">
              <a:rPr lang="hu-HU" noProof="0" smtClean="0"/>
              <a:pPr/>
              <a:t>2</a:t>
            </a:fld>
            <a:endParaRPr lang="hu-HU" noProof="0" dirty="0"/>
          </a:p>
        </p:txBody>
      </p:sp>
    </p:spTree>
    <p:extLst>
      <p:ext uri="{BB962C8B-B14F-4D97-AF65-F5344CB8AC3E}">
        <p14:creationId xmlns:p14="http://schemas.microsoft.com/office/powerpoint/2010/main" val="250348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E11EC53-F507-411E-9ADC-FBCFECE09D3D}" type="slidenum">
              <a:rPr lang="hu-HU" noProof="0" smtClean="0"/>
              <a:pPr/>
              <a:t>3</a:t>
            </a:fld>
            <a:endParaRPr lang="hu-HU" noProof="0" dirty="0"/>
          </a:p>
        </p:txBody>
      </p:sp>
    </p:spTree>
    <p:extLst>
      <p:ext uri="{BB962C8B-B14F-4D97-AF65-F5344CB8AC3E}">
        <p14:creationId xmlns:p14="http://schemas.microsoft.com/office/powerpoint/2010/main" val="402663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E11EC53-F507-411E-9ADC-FBCFECE09D3D}" type="slidenum">
              <a:rPr lang="hu-HU" noProof="0" smtClean="0"/>
              <a:pPr/>
              <a:t>4</a:t>
            </a:fld>
            <a:endParaRPr lang="hu-HU" noProof="0" dirty="0"/>
          </a:p>
        </p:txBody>
      </p:sp>
    </p:spTree>
    <p:extLst>
      <p:ext uri="{BB962C8B-B14F-4D97-AF65-F5344CB8AC3E}">
        <p14:creationId xmlns:p14="http://schemas.microsoft.com/office/powerpoint/2010/main" val="69194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E11EC53-F507-411E-9ADC-FBCFECE09D3D}" type="slidenum">
              <a:rPr lang="hu-HU" noProof="0" smtClean="0"/>
              <a:pPr/>
              <a:t>5</a:t>
            </a:fld>
            <a:endParaRPr lang="hu-HU" noProof="0" dirty="0"/>
          </a:p>
        </p:txBody>
      </p:sp>
    </p:spTree>
    <p:extLst>
      <p:ext uri="{BB962C8B-B14F-4D97-AF65-F5344CB8AC3E}">
        <p14:creationId xmlns:p14="http://schemas.microsoft.com/office/powerpoint/2010/main" val="347463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E11EC53-F507-411E-9ADC-FBCFECE09D3D}" type="slidenum">
              <a:rPr lang="hu-HU" noProof="0" smtClean="0"/>
              <a:pPr/>
              <a:t>6</a:t>
            </a:fld>
            <a:endParaRPr lang="hu-HU" noProof="0" dirty="0"/>
          </a:p>
        </p:txBody>
      </p:sp>
    </p:spTree>
    <p:extLst>
      <p:ext uri="{BB962C8B-B14F-4D97-AF65-F5344CB8AC3E}">
        <p14:creationId xmlns:p14="http://schemas.microsoft.com/office/powerpoint/2010/main" val="277703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E11EC53-F507-411E-9ADC-FBCFECE09D3D}" type="slidenum">
              <a:rPr lang="hu-HU" noProof="0" smtClean="0"/>
              <a:pPr/>
              <a:t>7</a:t>
            </a:fld>
            <a:endParaRPr lang="hu-HU" noProof="0" dirty="0"/>
          </a:p>
        </p:txBody>
      </p:sp>
    </p:spTree>
    <p:extLst>
      <p:ext uri="{BB962C8B-B14F-4D97-AF65-F5344CB8AC3E}">
        <p14:creationId xmlns:p14="http://schemas.microsoft.com/office/powerpoint/2010/main" val="393551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E11EC53-F507-411E-9ADC-FBCFECE09D3D}" type="slidenum">
              <a:rPr lang="hu-HU" noProof="0" smtClean="0"/>
              <a:pPr/>
              <a:t>8</a:t>
            </a:fld>
            <a:endParaRPr lang="hu-HU" noProof="0" dirty="0"/>
          </a:p>
        </p:txBody>
      </p:sp>
    </p:spTree>
    <p:extLst>
      <p:ext uri="{BB962C8B-B14F-4D97-AF65-F5344CB8AC3E}">
        <p14:creationId xmlns:p14="http://schemas.microsoft.com/office/powerpoint/2010/main" val="238691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E11EC53-F507-411E-9ADC-FBCFECE09D3D}" type="slidenum">
              <a:rPr lang="hu-HU" noProof="0" smtClean="0"/>
              <a:pPr/>
              <a:t>9</a:t>
            </a:fld>
            <a:endParaRPr lang="hu-HU" noProof="0" dirty="0"/>
          </a:p>
        </p:txBody>
      </p:sp>
    </p:spTree>
    <p:extLst>
      <p:ext uri="{BB962C8B-B14F-4D97-AF65-F5344CB8AC3E}">
        <p14:creationId xmlns:p14="http://schemas.microsoft.com/office/powerpoint/2010/main" val="4210340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468246" y="1828800"/>
            <a:ext cx="9220200" cy="2147926"/>
          </a:xfrm>
        </p:spPr>
        <p:txBody>
          <a:bodyPr rtlCol="0" anchor="ctr">
            <a:normAutofit/>
          </a:bodyPr>
          <a:lstStyle>
            <a:lvl1pPr algn="ctr" rtl="0">
              <a:defRPr sz="4400" cap="all" normalizeH="0" baseline="0"/>
            </a:lvl1pPr>
          </a:lstStyle>
          <a:p>
            <a:pPr rtl="0"/>
            <a:r>
              <a:rPr lang="hu-HU" noProof="0"/>
              <a:t>Mintacím szerkesztése</a:t>
            </a:r>
            <a:endParaRPr lang="hu-HU" noProof="0" dirty="0"/>
          </a:p>
        </p:txBody>
      </p:sp>
      <p:sp>
        <p:nvSpPr>
          <p:cNvPr id="3" name="Alcím 2"/>
          <p:cNvSpPr>
            <a:spLocks noGrp="1"/>
          </p:cNvSpPr>
          <p:nvPr>
            <p:ph type="subTitle" idx="1"/>
          </p:nvPr>
        </p:nvSpPr>
        <p:spPr>
          <a:xfrm>
            <a:off x="1468246" y="4063998"/>
            <a:ext cx="922020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2" indent="0" algn="ctr" rtl="0">
              <a:buNone/>
              <a:defRPr>
                <a:solidFill>
                  <a:schemeClr val="tx1">
                    <a:tint val="75000"/>
                  </a:schemeClr>
                </a:solidFill>
              </a:defRPr>
            </a:lvl5pPr>
            <a:lvl6pPr marL="3047466"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hu-HU" noProof="0"/>
              <a:t>Kattintson ide az alcím mintájának szerkesztéséhez</a:t>
            </a:r>
            <a:endParaRPr lang="hu-HU" noProof="0" dirty="0"/>
          </a:p>
        </p:txBody>
      </p:sp>
      <p:sp>
        <p:nvSpPr>
          <p:cNvPr id="6" name="Élőláb helye 5"/>
          <p:cNvSpPr>
            <a:spLocks noGrp="1"/>
          </p:cNvSpPr>
          <p:nvPr>
            <p:ph type="ftr" sz="quarter" idx="11"/>
          </p:nvPr>
        </p:nvSpPr>
        <p:spPr/>
        <p:txBody>
          <a:bodyPr rtlCol="0"/>
          <a:lstStyle/>
          <a:p>
            <a:pPr rtl="0"/>
            <a:endParaRPr lang="hu-HU" noProof="0" dirty="0"/>
          </a:p>
        </p:txBody>
      </p:sp>
      <p:sp>
        <p:nvSpPr>
          <p:cNvPr id="5" name="Dátum helye 4"/>
          <p:cNvSpPr>
            <a:spLocks noGrp="1"/>
          </p:cNvSpPr>
          <p:nvPr>
            <p:ph type="dt" sz="half" idx="10"/>
          </p:nvPr>
        </p:nvSpPr>
        <p:spPr/>
        <p:txBody>
          <a:bodyPr rtlCol="0"/>
          <a:lstStyle>
            <a:lvl1pPr>
              <a:defRPr/>
            </a:lvl1pPr>
          </a:lstStyle>
          <a:p>
            <a:fld id="{946F00E5-FB47-4034-8E27-4DF311E75ED4}" type="datetime1">
              <a:rPr lang="hu-HU" noProof="0" smtClean="0"/>
              <a:pPr/>
              <a:t>2022. 06. 21.</a:t>
            </a:fld>
            <a:endParaRPr lang="hu-HU" noProof="0" dirty="0"/>
          </a:p>
        </p:txBody>
      </p:sp>
      <p:sp>
        <p:nvSpPr>
          <p:cNvPr id="7" name="Dia számának helye 6"/>
          <p:cNvSpPr>
            <a:spLocks noGrp="1"/>
          </p:cNvSpPr>
          <p:nvPr>
            <p:ph type="sldNum" sz="quarter" idx="12"/>
          </p:nvPr>
        </p:nvSpPr>
        <p:spPr/>
        <p:txBody>
          <a:bodyPr rtlCol="0"/>
          <a:lstStyle/>
          <a:p>
            <a:pPr rtl="0"/>
            <a:fld id="{E5FD5434-F838-4DD4-A17B-1CB1A1850DF4}" type="slidenum">
              <a:rPr lang="hu-HU" noProof="0" smtClean="0"/>
              <a:pPr/>
              <a:t>‹#›</a:t>
            </a:fld>
            <a:endParaRPr lang="hu-HU" noProof="0" dirty="0"/>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ív 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hu-HU" noProof="0"/>
              <a:t>Mintacím szerkesztése</a:t>
            </a:r>
            <a:endParaRPr lang="hu-HU" noProof="0" dirty="0"/>
          </a:p>
        </p:txBody>
      </p:sp>
      <p:sp>
        <p:nvSpPr>
          <p:cNvPr id="9" name="Téglalap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hu-HU" sz="2400" noProof="0" dirty="0"/>
          </a:p>
        </p:txBody>
      </p:sp>
      <p:sp>
        <p:nvSpPr>
          <p:cNvPr id="3" name="Kép helyőrzője 2" descr="Üres helyőrző kép hozzáadásához. Kattintson a helyőrzőre, és jelölje ki a hozzáadni kívánt képet."/>
          <p:cNvSpPr>
            <a:spLocks noGrp="1"/>
          </p:cNvSpPr>
          <p:nvPr>
            <p:ph type="pic" idx="1"/>
          </p:nvPr>
        </p:nvSpPr>
        <p:spPr>
          <a:xfrm>
            <a:off x="507869" y="482602"/>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2" indent="0" algn="l" rtl="0">
              <a:buNone/>
              <a:defRPr sz="2700"/>
            </a:lvl5pPr>
            <a:lvl6pPr marL="3047466"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hu-HU" noProof="0"/>
              <a:t>Kép beszúrásához kattintson az ikonra</a:t>
            </a:r>
            <a:endParaRPr lang="hu-HU" noProof="0" dirty="0"/>
          </a:p>
        </p:txBody>
      </p:sp>
      <p:sp>
        <p:nvSpPr>
          <p:cNvPr id="4" name="Szöveg helye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2" indent="0" algn="l" rtl="0">
              <a:buNone/>
              <a:defRPr sz="1200"/>
            </a:lvl5pPr>
            <a:lvl6pPr marL="3047466"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hu-HU" noProof="0"/>
              <a:t>Mintaszöveg szerkesztése</a:t>
            </a:r>
          </a:p>
        </p:txBody>
      </p:sp>
      <p:sp>
        <p:nvSpPr>
          <p:cNvPr id="6" name="Élőláb helye 5"/>
          <p:cNvSpPr>
            <a:spLocks noGrp="1"/>
          </p:cNvSpPr>
          <p:nvPr>
            <p:ph type="ftr" sz="quarter" idx="11"/>
          </p:nvPr>
        </p:nvSpPr>
        <p:spPr/>
        <p:txBody>
          <a:bodyPr rtlCol="0"/>
          <a:lstStyle/>
          <a:p>
            <a:pPr rtl="0"/>
            <a:endParaRPr lang="hu-HU" noProof="0" dirty="0"/>
          </a:p>
        </p:txBody>
      </p:sp>
      <p:sp>
        <p:nvSpPr>
          <p:cNvPr id="5" name="Dátum helye 4"/>
          <p:cNvSpPr>
            <a:spLocks noGrp="1"/>
          </p:cNvSpPr>
          <p:nvPr>
            <p:ph type="dt" sz="half" idx="10"/>
          </p:nvPr>
        </p:nvSpPr>
        <p:spPr/>
        <p:txBody>
          <a:bodyPr rtlCol="0"/>
          <a:lstStyle>
            <a:lvl1pPr>
              <a:defRPr/>
            </a:lvl1pPr>
          </a:lstStyle>
          <a:p>
            <a:fld id="{2F9762E7-EC4F-4243-A161-7E38F08AAAB9}" type="datetime1">
              <a:rPr lang="hu-HU" noProof="0" smtClean="0"/>
              <a:pPr/>
              <a:t>2022. 06. 21.</a:t>
            </a:fld>
            <a:endParaRPr lang="hu-HU" noProof="0" dirty="0"/>
          </a:p>
        </p:txBody>
      </p:sp>
      <p:sp>
        <p:nvSpPr>
          <p:cNvPr id="7" name="Dia számának helye 6"/>
          <p:cNvSpPr>
            <a:spLocks noGrp="1"/>
          </p:cNvSpPr>
          <p:nvPr>
            <p:ph type="sldNum" sz="quarter" idx="12"/>
          </p:nvPr>
        </p:nvSpPr>
        <p:spPr/>
        <p:txBody>
          <a:bodyPr rtlCol="0"/>
          <a:lstStyle/>
          <a:p>
            <a:pPr rtl="0"/>
            <a:fld id="{E5FD5434-F838-4DD4-A17B-1CB1A1850DF4}" type="slidenum">
              <a:rPr lang="hu-HU" noProof="0" smtClean="0"/>
              <a:pPr/>
              <a:t>‹#›</a:t>
            </a:fld>
            <a:endParaRPr lang="hu-HU" noProof="0" dirty="0"/>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Függőleges szöveg helye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Élőláb helye 4"/>
          <p:cNvSpPr>
            <a:spLocks noGrp="1"/>
          </p:cNvSpPr>
          <p:nvPr>
            <p:ph type="ftr" sz="quarter" idx="11"/>
          </p:nvPr>
        </p:nvSpPr>
        <p:spPr/>
        <p:txBody>
          <a:bodyPr rtlCol="0"/>
          <a:lstStyle/>
          <a:p>
            <a:pPr rtl="0"/>
            <a:endParaRPr lang="hu-HU" noProof="0" dirty="0"/>
          </a:p>
        </p:txBody>
      </p:sp>
      <p:sp>
        <p:nvSpPr>
          <p:cNvPr id="4" name="Dátum helye 3"/>
          <p:cNvSpPr>
            <a:spLocks noGrp="1"/>
          </p:cNvSpPr>
          <p:nvPr>
            <p:ph type="dt" sz="half" idx="10"/>
          </p:nvPr>
        </p:nvSpPr>
        <p:spPr/>
        <p:txBody>
          <a:bodyPr rtlCol="0"/>
          <a:lstStyle>
            <a:lvl1pPr>
              <a:defRPr/>
            </a:lvl1pPr>
          </a:lstStyle>
          <a:p>
            <a:fld id="{BC02521C-ADFC-46D0-8CDE-CAD680F71D4C}" type="datetime1">
              <a:rPr lang="hu-HU" noProof="0" smtClean="0"/>
              <a:pPr/>
              <a:t>2022. 06. 21.</a:t>
            </a:fld>
            <a:endParaRPr lang="hu-HU" noProof="0" dirty="0"/>
          </a:p>
        </p:txBody>
      </p:sp>
      <p:sp>
        <p:nvSpPr>
          <p:cNvPr id="6" name="Dia számának helye 5"/>
          <p:cNvSpPr>
            <a:spLocks noGrp="1"/>
          </p:cNvSpPr>
          <p:nvPr>
            <p:ph type="sldNum" sz="quarter" idx="12"/>
          </p:nvPr>
        </p:nvSpPr>
        <p:spPr/>
        <p:txBody>
          <a:bodyPr rtlCol="0"/>
          <a:lstStyle/>
          <a:p>
            <a:pPr rtl="0"/>
            <a:fld id="{E5FD5434-F838-4DD4-A17B-1CB1A1850DF4}" type="slidenum">
              <a:rPr lang="hu-HU" noProof="0" smtClean="0"/>
              <a:t>‹#›</a:t>
            </a:fld>
            <a:endParaRPr lang="hu-HU" noProof="0" dirty="0"/>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10040043" y="685800"/>
            <a:ext cx="1843982" cy="5588002"/>
          </a:xfrm>
        </p:spPr>
        <p:txBody>
          <a:bodyPr vert="eaVert" rtlCol="0"/>
          <a:lstStyle/>
          <a:p>
            <a:pPr rtl="0"/>
            <a:r>
              <a:rPr lang="hu-HU" noProof="0"/>
              <a:t>Mintacím szerkesztése</a:t>
            </a:r>
            <a:endParaRPr lang="hu-HU" noProof="0" dirty="0"/>
          </a:p>
        </p:txBody>
      </p:sp>
      <p:sp>
        <p:nvSpPr>
          <p:cNvPr id="3" name="Függőleges szöveg helye 2"/>
          <p:cNvSpPr>
            <a:spLocks noGrp="1"/>
          </p:cNvSpPr>
          <p:nvPr>
            <p:ph type="body" orient="vert" idx="1"/>
          </p:nvPr>
        </p:nvSpPr>
        <p:spPr>
          <a:xfrm>
            <a:off x="914163" y="685800"/>
            <a:ext cx="9040045" cy="5588002"/>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Élőláb helye 4"/>
          <p:cNvSpPr>
            <a:spLocks noGrp="1"/>
          </p:cNvSpPr>
          <p:nvPr>
            <p:ph type="ftr" sz="quarter" idx="11"/>
          </p:nvPr>
        </p:nvSpPr>
        <p:spPr/>
        <p:txBody>
          <a:bodyPr rtlCol="0"/>
          <a:lstStyle/>
          <a:p>
            <a:pPr rtl="0"/>
            <a:endParaRPr lang="hu-HU" noProof="0" dirty="0"/>
          </a:p>
        </p:txBody>
      </p:sp>
      <p:sp>
        <p:nvSpPr>
          <p:cNvPr id="4" name="Dátum helye 3"/>
          <p:cNvSpPr>
            <a:spLocks noGrp="1"/>
          </p:cNvSpPr>
          <p:nvPr>
            <p:ph type="dt" sz="half" idx="10"/>
          </p:nvPr>
        </p:nvSpPr>
        <p:spPr/>
        <p:txBody>
          <a:bodyPr rtlCol="0"/>
          <a:lstStyle>
            <a:lvl1pPr>
              <a:defRPr/>
            </a:lvl1pPr>
          </a:lstStyle>
          <a:p>
            <a:fld id="{73468617-C366-415B-B3D3-DD1C03EE4B56}" type="datetime1">
              <a:rPr lang="hu-HU" noProof="0" smtClean="0"/>
              <a:pPr/>
              <a:t>2022. 06. 21.</a:t>
            </a:fld>
            <a:endParaRPr lang="hu-HU" noProof="0" dirty="0"/>
          </a:p>
        </p:txBody>
      </p:sp>
      <p:sp>
        <p:nvSpPr>
          <p:cNvPr id="6" name="Dia számának helye 5"/>
          <p:cNvSpPr>
            <a:spLocks noGrp="1"/>
          </p:cNvSpPr>
          <p:nvPr>
            <p:ph type="sldNum" sz="quarter" idx="12"/>
          </p:nvPr>
        </p:nvSpPr>
        <p:spPr/>
        <p:txBody>
          <a:bodyPr rtlCol="0"/>
          <a:lstStyle/>
          <a:p>
            <a:pPr rtl="0"/>
            <a:fld id="{E5FD5434-F838-4DD4-A17B-1CB1A1850DF4}" type="slidenum">
              <a:rPr lang="hu-HU" noProof="0" smtClean="0"/>
              <a:t>‹#›</a:t>
            </a:fld>
            <a:endParaRPr lang="hu-HU" noProof="0" dirty="0"/>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914163" y="482600"/>
            <a:ext cx="10360501" cy="1219200"/>
          </a:xfrm>
        </p:spPr>
        <p:txBody>
          <a:bodyPr rtlCol="0"/>
          <a:lstStyle/>
          <a:p>
            <a:pPr rtl="0"/>
            <a:r>
              <a:rPr lang="hu-HU" noProof="0"/>
              <a:t>Mintacím szerkesztése</a:t>
            </a:r>
            <a:endParaRPr lang="hu-HU" noProof="0" dirty="0"/>
          </a:p>
        </p:txBody>
      </p:sp>
      <p:sp>
        <p:nvSpPr>
          <p:cNvPr id="3" name="Tartalom helye 2"/>
          <p:cNvSpPr>
            <a:spLocks noGrp="1"/>
          </p:cNvSpPr>
          <p:nvPr>
            <p:ph idx="1"/>
          </p:nvPr>
        </p:nvSpPr>
        <p:spPr>
          <a:xfrm>
            <a:off x="914163" y="1803401"/>
            <a:ext cx="10360501" cy="4470400"/>
          </a:xfrm>
        </p:spPr>
        <p:txBody>
          <a:bodyPr rtlCol="0"/>
          <a:lstStyle>
            <a:lvl5pPr algn="l" rtl="0">
              <a:defRPr/>
            </a:lvl5pPr>
            <a:lvl6pPr algn="l" rtl="0">
              <a:defRPr/>
            </a:lvl6pPr>
            <a:lvl7pPr algn="l" rtl="0">
              <a:defRPr/>
            </a:lvl7pPr>
            <a:lvl8pPr algn="l" rtl="0">
              <a:defRPr/>
            </a:lvl8pPr>
            <a:lvl9pPr algn="l" rtl="0">
              <a:defRPr/>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Élőláb helye 4"/>
          <p:cNvSpPr>
            <a:spLocks noGrp="1"/>
          </p:cNvSpPr>
          <p:nvPr>
            <p:ph type="ftr" sz="quarter" idx="11"/>
          </p:nvPr>
        </p:nvSpPr>
        <p:spPr/>
        <p:txBody>
          <a:bodyPr rtlCol="0"/>
          <a:lstStyle/>
          <a:p>
            <a:pPr rtl="0"/>
            <a:endParaRPr lang="hu-HU" noProof="0" dirty="0"/>
          </a:p>
        </p:txBody>
      </p:sp>
      <p:sp>
        <p:nvSpPr>
          <p:cNvPr id="4" name="Dátum helye 3"/>
          <p:cNvSpPr>
            <a:spLocks noGrp="1"/>
          </p:cNvSpPr>
          <p:nvPr>
            <p:ph type="dt" sz="half" idx="10"/>
          </p:nvPr>
        </p:nvSpPr>
        <p:spPr/>
        <p:txBody>
          <a:bodyPr rtlCol="0"/>
          <a:lstStyle>
            <a:lvl1pPr>
              <a:defRPr/>
            </a:lvl1pPr>
          </a:lstStyle>
          <a:p>
            <a:fld id="{99994DEB-AA6F-4D9F-B3B1-1A4FCF04D980}" type="datetime1">
              <a:rPr lang="hu-HU" noProof="0" smtClean="0"/>
              <a:pPr/>
              <a:t>2022. 06. 21.</a:t>
            </a:fld>
            <a:endParaRPr lang="hu-HU" noProof="0" dirty="0"/>
          </a:p>
        </p:txBody>
      </p:sp>
      <p:sp>
        <p:nvSpPr>
          <p:cNvPr id="6" name="Dia számának helye 5"/>
          <p:cNvSpPr>
            <a:spLocks noGrp="1"/>
          </p:cNvSpPr>
          <p:nvPr>
            <p:ph type="sldNum" sz="quarter" idx="12"/>
          </p:nvPr>
        </p:nvSpPr>
        <p:spPr/>
        <p:txBody>
          <a:bodyPr rtlCol="0"/>
          <a:lstStyle/>
          <a:p>
            <a:pPr rtl="0"/>
            <a:fld id="{E5FD5434-F838-4DD4-A17B-1CB1A1850DF4}" type="slidenum">
              <a:rPr lang="hu-HU" noProof="0" smtClean="0"/>
              <a:t>‹#›</a:t>
            </a:fld>
            <a:endParaRPr lang="hu-HU" noProof="0" dirty="0"/>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218883" y="1524002"/>
            <a:ext cx="9751060" cy="1992597"/>
          </a:xfrm>
        </p:spPr>
        <p:txBody>
          <a:bodyPr rtlCol="0" anchor="b" anchorCtr="0">
            <a:noAutofit/>
          </a:bodyPr>
          <a:lstStyle>
            <a:lvl1pPr algn="ctr" rtl="0">
              <a:defRPr sz="4400" b="0" cap="all" baseline="0"/>
            </a:lvl1pPr>
          </a:lstStyle>
          <a:p>
            <a:pPr rtl="0"/>
            <a:r>
              <a:rPr lang="hu-HU" noProof="0"/>
              <a:t>Mintacím szerkesztése</a:t>
            </a:r>
            <a:endParaRPr lang="hu-HU" noProof="0" dirty="0"/>
          </a:p>
        </p:txBody>
      </p:sp>
      <p:sp>
        <p:nvSpPr>
          <p:cNvPr id="3" name="Szöveg helye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2" indent="0" algn="l" rtl="0">
              <a:buNone/>
              <a:defRPr sz="1900">
                <a:solidFill>
                  <a:schemeClr val="tx1">
                    <a:tint val="75000"/>
                  </a:schemeClr>
                </a:solidFill>
              </a:defRPr>
            </a:lvl5pPr>
            <a:lvl6pPr marL="3047466"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hu-HU" noProof="0"/>
              <a:t>Mintaszöveg szerkesztése</a:t>
            </a:r>
          </a:p>
        </p:txBody>
      </p:sp>
      <p:sp>
        <p:nvSpPr>
          <p:cNvPr id="5" name="Élőláb helye 4"/>
          <p:cNvSpPr>
            <a:spLocks noGrp="1"/>
          </p:cNvSpPr>
          <p:nvPr>
            <p:ph type="ftr" sz="quarter" idx="11"/>
          </p:nvPr>
        </p:nvSpPr>
        <p:spPr/>
        <p:txBody>
          <a:bodyPr rtlCol="0"/>
          <a:lstStyle/>
          <a:p>
            <a:pPr rtl="0"/>
            <a:endParaRPr lang="hu-HU" noProof="0" dirty="0"/>
          </a:p>
        </p:txBody>
      </p:sp>
      <p:sp>
        <p:nvSpPr>
          <p:cNvPr id="4" name="Dátum helye 3"/>
          <p:cNvSpPr>
            <a:spLocks noGrp="1"/>
          </p:cNvSpPr>
          <p:nvPr>
            <p:ph type="dt" sz="half" idx="10"/>
          </p:nvPr>
        </p:nvSpPr>
        <p:spPr/>
        <p:txBody>
          <a:bodyPr rtlCol="0"/>
          <a:lstStyle>
            <a:lvl1pPr>
              <a:defRPr/>
            </a:lvl1pPr>
          </a:lstStyle>
          <a:p>
            <a:fld id="{547B106A-324F-4E27-8C8E-95F9B8D4A960}" type="datetime1">
              <a:rPr lang="hu-HU" noProof="0" smtClean="0"/>
              <a:pPr/>
              <a:t>2022. 06. 21.</a:t>
            </a:fld>
            <a:endParaRPr lang="hu-HU" noProof="0" dirty="0"/>
          </a:p>
        </p:txBody>
      </p:sp>
      <p:sp>
        <p:nvSpPr>
          <p:cNvPr id="6" name="Dia számának helye 5"/>
          <p:cNvSpPr>
            <a:spLocks noGrp="1"/>
          </p:cNvSpPr>
          <p:nvPr>
            <p:ph type="sldNum" sz="quarter" idx="12"/>
          </p:nvPr>
        </p:nvSpPr>
        <p:spPr/>
        <p:txBody>
          <a:bodyPr rtlCol="0"/>
          <a:lstStyle/>
          <a:p>
            <a:pPr rtl="0"/>
            <a:fld id="{E5FD5434-F838-4DD4-A17B-1CB1A1850DF4}" type="slidenum">
              <a:rPr lang="hu-HU" noProof="0" smtClean="0"/>
              <a:t>‹#›</a:t>
            </a:fld>
            <a:endParaRPr lang="hu-HU" noProof="0" dirty="0"/>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914163" y="482600"/>
            <a:ext cx="10360501" cy="1219200"/>
          </a:xfrm>
        </p:spPr>
        <p:txBody>
          <a:bodyPr rtlCol="0"/>
          <a:lstStyle/>
          <a:p>
            <a:pPr rtl="0"/>
            <a:r>
              <a:rPr lang="hu-HU" noProof="0"/>
              <a:t>Mintacím szerkesztése</a:t>
            </a:r>
            <a:endParaRPr lang="hu-HU" noProof="0" dirty="0"/>
          </a:p>
        </p:txBody>
      </p:sp>
      <p:sp>
        <p:nvSpPr>
          <p:cNvPr id="3" name="Tartalom helye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Tartalom helye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6" name="Élőláb helye 5"/>
          <p:cNvSpPr>
            <a:spLocks noGrp="1"/>
          </p:cNvSpPr>
          <p:nvPr>
            <p:ph type="ftr" sz="quarter" idx="11"/>
          </p:nvPr>
        </p:nvSpPr>
        <p:spPr/>
        <p:txBody>
          <a:bodyPr rtlCol="0"/>
          <a:lstStyle/>
          <a:p>
            <a:pPr rtl="0"/>
            <a:endParaRPr lang="hu-HU" noProof="0" dirty="0"/>
          </a:p>
        </p:txBody>
      </p:sp>
      <p:sp>
        <p:nvSpPr>
          <p:cNvPr id="5" name="Dátum helye 4"/>
          <p:cNvSpPr>
            <a:spLocks noGrp="1"/>
          </p:cNvSpPr>
          <p:nvPr>
            <p:ph type="dt" sz="half" idx="10"/>
          </p:nvPr>
        </p:nvSpPr>
        <p:spPr/>
        <p:txBody>
          <a:bodyPr rtlCol="0"/>
          <a:lstStyle>
            <a:lvl1pPr>
              <a:defRPr/>
            </a:lvl1pPr>
          </a:lstStyle>
          <a:p>
            <a:fld id="{EBE2C4E1-1BB8-4605-AB4B-EE05189690CC}" type="datetime1">
              <a:rPr lang="hu-HU" noProof="0" smtClean="0"/>
              <a:pPr/>
              <a:t>2022. 06. 21.</a:t>
            </a:fld>
            <a:endParaRPr lang="hu-HU" noProof="0" dirty="0"/>
          </a:p>
        </p:txBody>
      </p:sp>
      <p:sp>
        <p:nvSpPr>
          <p:cNvPr id="7" name="Dia számának helye 6"/>
          <p:cNvSpPr>
            <a:spLocks noGrp="1"/>
          </p:cNvSpPr>
          <p:nvPr>
            <p:ph type="sldNum" sz="quarter" idx="12"/>
          </p:nvPr>
        </p:nvSpPr>
        <p:spPr/>
        <p:txBody>
          <a:bodyPr rtlCol="0"/>
          <a:lstStyle/>
          <a:p>
            <a:pPr rtl="0"/>
            <a:fld id="{E5FD5434-F838-4DD4-A17B-1CB1A1850DF4}" type="slidenum">
              <a:rPr lang="hu-HU" noProof="0" smtClean="0"/>
              <a:t>‹#›</a:t>
            </a:fld>
            <a:endParaRPr lang="hu-HU" noProof="0" dirty="0"/>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914163" y="482600"/>
            <a:ext cx="10360501" cy="1219200"/>
          </a:xfrm>
        </p:spPr>
        <p:txBody>
          <a:bodyPr rtlCol="0"/>
          <a:lstStyle>
            <a:lvl1pPr algn="l" rtl="0">
              <a:defRPr/>
            </a:lvl1pPr>
          </a:lstStyle>
          <a:p>
            <a:pPr rtl="0"/>
            <a:r>
              <a:rPr lang="hu-HU" noProof="0"/>
              <a:t>Mintacím szerkesztése</a:t>
            </a:r>
            <a:endParaRPr lang="hu-HU" noProof="0" dirty="0"/>
          </a:p>
        </p:txBody>
      </p:sp>
      <p:sp>
        <p:nvSpPr>
          <p:cNvPr id="3" name="Szöveg helye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2" indent="0" algn="l" rtl="0">
              <a:buNone/>
              <a:defRPr sz="2100" b="1"/>
            </a:lvl5pPr>
            <a:lvl6pPr marL="3047466"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hu-HU" noProof="0"/>
              <a:t>Mintaszöveg szerkesztése</a:t>
            </a:r>
          </a:p>
        </p:txBody>
      </p:sp>
      <p:sp>
        <p:nvSpPr>
          <p:cNvPr id="4" name="Tartalom helye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Szöveg helye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2" indent="0" algn="l" rtl="0">
              <a:buNone/>
              <a:defRPr sz="2100" b="1"/>
            </a:lvl5pPr>
            <a:lvl6pPr marL="3047466"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hu-HU" noProof="0"/>
              <a:t>Mintaszöveg szerkesztése</a:t>
            </a:r>
          </a:p>
        </p:txBody>
      </p:sp>
      <p:sp>
        <p:nvSpPr>
          <p:cNvPr id="6" name="Tartalom helye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8" name="Élőláb helye 7"/>
          <p:cNvSpPr>
            <a:spLocks noGrp="1"/>
          </p:cNvSpPr>
          <p:nvPr>
            <p:ph type="ftr" sz="quarter" idx="11"/>
          </p:nvPr>
        </p:nvSpPr>
        <p:spPr/>
        <p:txBody>
          <a:bodyPr rtlCol="0"/>
          <a:lstStyle/>
          <a:p>
            <a:pPr rtl="0"/>
            <a:endParaRPr lang="hu-HU" noProof="0" dirty="0"/>
          </a:p>
        </p:txBody>
      </p:sp>
      <p:sp>
        <p:nvSpPr>
          <p:cNvPr id="7" name="Dátum helye 6"/>
          <p:cNvSpPr>
            <a:spLocks noGrp="1"/>
          </p:cNvSpPr>
          <p:nvPr>
            <p:ph type="dt" sz="half" idx="10"/>
          </p:nvPr>
        </p:nvSpPr>
        <p:spPr/>
        <p:txBody>
          <a:bodyPr rtlCol="0"/>
          <a:lstStyle>
            <a:lvl1pPr>
              <a:defRPr/>
            </a:lvl1pPr>
          </a:lstStyle>
          <a:p>
            <a:fld id="{F09350CE-6614-4B13-8ED6-5F64C412BA1E}" type="datetime1">
              <a:rPr lang="hu-HU" noProof="0" smtClean="0"/>
              <a:pPr/>
              <a:t>2022. 06. 21.</a:t>
            </a:fld>
            <a:endParaRPr lang="hu-HU" noProof="0" dirty="0"/>
          </a:p>
        </p:txBody>
      </p:sp>
      <p:sp>
        <p:nvSpPr>
          <p:cNvPr id="9" name="Dia számának helye 8"/>
          <p:cNvSpPr>
            <a:spLocks noGrp="1"/>
          </p:cNvSpPr>
          <p:nvPr>
            <p:ph type="sldNum" sz="quarter" idx="12"/>
          </p:nvPr>
        </p:nvSpPr>
        <p:spPr/>
        <p:txBody>
          <a:bodyPr rtlCol="0"/>
          <a:lstStyle/>
          <a:p>
            <a:pPr rtl="0"/>
            <a:fld id="{E5FD5434-F838-4DD4-A17B-1CB1A1850DF4}" type="slidenum">
              <a:rPr lang="hu-HU" noProof="0" smtClean="0"/>
              <a:t>‹#›</a:t>
            </a:fld>
            <a:endParaRPr lang="hu-HU" noProof="0" dirty="0"/>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914163" y="482600"/>
            <a:ext cx="10360501" cy="1219200"/>
          </a:xfrm>
        </p:spPr>
        <p:txBody>
          <a:bodyPr rtlCol="0"/>
          <a:lstStyle/>
          <a:p>
            <a:pPr rtl="0"/>
            <a:r>
              <a:rPr lang="hu-HU" noProof="0"/>
              <a:t>Mintacím szerkesztése</a:t>
            </a:r>
            <a:endParaRPr lang="hu-HU" noProof="0" dirty="0"/>
          </a:p>
        </p:txBody>
      </p:sp>
      <p:sp>
        <p:nvSpPr>
          <p:cNvPr id="4" name="Élőláb helye 3"/>
          <p:cNvSpPr>
            <a:spLocks noGrp="1"/>
          </p:cNvSpPr>
          <p:nvPr>
            <p:ph type="ftr" sz="quarter" idx="11"/>
          </p:nvPr>
        </p:nvSpPr>
        <p:spPr/>
        <p:txBody>
          <a:bodyPr rtlCol="0"/>
          <a:lstStyle/>
          <a:p>
            <a:pPr rtl="0"/>
            <a:endParaRPr lang="hu-HU" noProof="0" dirty="0"/>
          </a:p>
        </p:txBody>
      </p:sp>
      <p:sp>
        <p:nvSpPr>
          <p:cNvPr id="3" name="Dátum helye 2"/>
          <p:cNvSpPr>
            <a:spLocks noGrp="1"/>
          </p:cNvSpPr>
          <p:nvPr>
            <p:ph type="dt" sz="half" idx="10"/>
          </p:nvPr>
        </p:nvSpPr>
        <p:spPr/>
        <p:txBody>
          <a:bodyPr rtlCol="0"/>
          <a:lstStyle>
            <a:lvl1pPr>
              <a:defRPr/>
            </a:lvl1pPr>
          </a:lstStyle>
          <a:p>
            <a:fld id="{B845B700-6EDE-4A8B-85BE-DE170BEC1D19}" type="datetime1">
              <a:rPr lang="hu-HU" noProof="0" smtClean="0"/>
              <a:pPr/>
              <a:t>2022. 06. 21.</a:t>
            </a:fld>
            <a:endParaRPr lang="hu-HU" noProof="0" dirty="0"/>
          </a:p>
        </p:txBody>
      </p:sp>
      <p:sp>
        <p:nvSpPr>
          <p:cNvPr id="5" name="Dia számának helye 4"/>
          <p:cNvSpPr>
            <a:spLocks noGrp="1"/>
          </p:cNvSpPr>
          <p:nvPr>
            <p:ph type="sldNum" sz="quarter" idx="12"/>
          </p:nvPr>
        </p:nvSpPr>
        <p:spPr/>
        <p:txBody>
          <a:bodyPr rtlCol="0"/>
          <a:lstStyle/>
          <a:p>
            <a:pPr rtl="0"/>
            <a:fld id="{E5FD5434-F838-4DD4-A17B-1CB1A1850DF4}" type="slidenum">
              <a:rPr lang="hu-HU" noProof="0" smtClean="0"/>
              <a:t>‹#›</a:t>
            </a:fld>
            <a:endParaRPr lang="hu-HU" noProof="0" dirty="0"/>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3" name="Élőláb helye 2"/>
          <p:cNvSpPr>
            <a:spLocks noGrp="1"/>
          </p:cNvSpPr>
          <p:nvPr>
            <p:ph type="ftr" sz="quarter" idx="11"/>
          </p:nvPr>
        </p:nvSpPr>
        <p:spPr/>
        <p:txBody>
          <a:bodyPr rtlCol="0"/>
          <a:lstStyle/>
          <a:p>
            <a:pPr rtl="0"/>
            <a:endParaRPr lang="hu-HU" noProof="0" dirty="0"/>
          </a:p>
        </p:txBody>
      </p:sp>
      <p:sp>
        <p:nvSpPr>
          <p:cNvPr id="2" name="Dátum helye 1"/>
          <p:cNvSpPr>
            <a:spLocks noGrp="1"/>
          </p:cNvSpPr>
          <p:nvPr>
            <p:ph type="dt" sz="half" idx="10"/>
          </p:nvPr>
        </p:nvSpPr>
        <p:spPr/>
        <p:txBody>
          <a:bodyPr rtlCol="0"/>
          <a:lstStyle>
            <a:lvl1pPr>
              <a:defRPr/>
            </a:lvl1pPr>
          </a:lstStyle>
          <a:p>
            <a:fld id="{1F43338E-0FEB-4A03-8104-691473B2DF6C}" type="datetime1">
              <a:rPr lang="hu-HU" noProof="0" smtClean="0"/>
              <a:pPr/>
              <a:t>2022. 06. 21.</a:t>
            </a:fld>
            <a:endParaRPr lang="hu-HU" noProof="0" dirty="0"/>
          </a:p>
        </p:txBody>
      </p:sp>
      <p:sp>
        <p:nvSpPr>
          <p:cNvPr id="4" name="Dia számának helye 3"/>
          <p:cNvSpPr>
            <a:spLocks noGrp="1"/>
          </p:cNvSpPr>
          <p:nvPr>
            <p:ph type="sldNum" sz="quarter" idx="12"/>
          </p:nvPr>
        </p:nvSpPr>
        <p:spPr/>
        <p:txBody>
          <a:bodyPr rtlCol="0"/>
          <a:lstStyle/>
          <a:p>
            <a:pPr rtl="0"/>
            <a:fld id="{E5FD5434-F838-4DD4-A17B-1CB1A1850DF4}" type="slidenum">
              <a:rPr lang="hu-HU" noProof="0" smtClean="0"/>
              <a:pPr/>
              <a:t>‹#›</a:t>
            </a:fld>
            <a:endParaRPr lang="hu-HU" noProof="0" dirty="0"/>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hu-HU" noProof="0"/>
              <a:t>Mintacím szerkesztése</a:t>
            </a:r>
            <a:endParaRPr lang="hu-HU" noProof="0" dirty="0"/>
          </a:p>
        </p:txBody>
      </p:sp>
      <p:sp>
        <p:nvSpPr>
          <p:cNvPr id="20" name="Téglalap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hu-HU" sz="2400" noProof="0" dirty="0"/>
          </a:p>
        </p:txBody>
      </p:sp>
      <p:sp>
        <p:nvSpPr>
          <p:cNvPr id="3" name="Tartalom helye 2"/>
          <p:cNvSpPr>
            <a:spLocks noGrp="1"/>
          </p:cNvSpPr>
          <p:nvPr>
            <p:ph idx="1"/>
          </p:nvPr>
        </p:nvSpPr>
        <p:spPr bwMode="white">
          <a:xfrm>
            <a:off x="507868" y="482602"/>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Szöveg helye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2" indent="0" algn="l" rtl="0">
              <a:buNone/>
              <a:defRPr sz="1200"/>
            </a:lvl5pPr>
            <a:lvl6pPr marL="3047466"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hu-HU" noProof="0"/>
              <a:t>Mintaszöveg szerkesztése</a:t>
            </a:r>
          </a:p>
        </p:txBody>
      </p:sp>
      <p:sp>
        <p:nvSpPr>
          <p:cNvPr id="6" name="Élőláb helye 5"/>
          <p:cNvSpPr>
            <a:spLocks noGrp="1"/>
          </p:cNvSpPr>
          <p:nvPr>
            <p:ph type="ftr" sz="quarter" idx="11"/>
          </p:nvPr>
        </p:nvSpPr>
        <p:spPr/>
        <p:txBody>
          <a:bodyPr rtlCol="0"/>
          <a:lstStyle/>
          <a:p>
            <a:pPr rtl="0"/>
            <a:endParaRPr lang="hu-HU" noProof="0" dirty="0"/>
          </a:p>
        </p:txBody>
      </p:sp>
      <p:sp>
        <p:nvSpPr>
          <p:cNvPr id="5" name="Dátum helye 4"/>
          <p:cNvSpPr>
            <a:spLocks noGrp="1"/>
          </p:cNvSpPr>
          <p:nvPr>
            <p:ph type="dt" sz="half" idx="10"/>
          </p:nvPr>
        </p:nvSpPr>
        <p:spPr/>
        <p:txBody>
          <a:bodyPr rtlCol="0"/>
          <a:lstStyle>
            <a:lvl1pPr>
              <a:defRPr/>
            </a:lvl1pPr>
          </a:lstStyle>
          <a:p>
            <a:fld id="{307AFE86-AAF8-4349-BCDC-304A7752E857}" type="datetime1">
              <a:rPr lang="hu-HU" noProof="0" smtClean="0"/>
              <a:pPr/>
              <a:t>2022. 06. 21.</a:t>
            </a:fld>
            <a:endParaRPr lang="hu-HU" noProof="0" dirty="0"/>
          </a:p>
        </p:txBody>
      </p:sp>
      <p:sp>
        <p:nvSpPr>
          <p:cNvPr id="7" name="Dia számának helye 6"/>
          <p:cNvSpPr>
            <a:spLocks noGrp="1"/>
          </p:cNvSpPr>
          <p:nvPr>
            <p:ph type="sldNum" sz="quarter" idx="12"/>
          </p:nvPr>
        </p:nvSpPr>
        <p:spPr/>
        <p:txBody>
          <a:bodyPr rtlCol="0"/>
          <a:lstStyle/>
          <a:p>
            <a:pPr rtl="0"/>
            <a:fld id="{E5FD5434-F838-4DD4-A17B-1CB1A1850DF4}" type="slidenum">
              <a:rPr lang="hu-HU" noProof="0" smtClean="0"/>
              <a:pPr/>
              <a:t>‹#›</a:t>
            </a:fld>
            <a:endParaRPr lang="hu-HU" noProof="0" dirty="0"/>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99134" y="1905000"/>
            <a:ext cx="5180251" cy="1727200"/>
          </a:xfrm>
        </p:spPr>
        <p:txBody>
          <a:bodyPr rtlCol="0" anchor="b" anchorCtr="0">
            <a:normAutofit/>
          </a:bodyPr>
          <a:lstStyle>
            <a:lvl1pPr algn="l" rtl="0">
              <a:defRPr sz="3200" b="0"/>
            </a:lvl1pPr>
          </a:lstStyle>
          <a:p>
            <a:pPr rtl="0"/>
            <a:r>
              <a:rPr lang="hu-HU" noProof="0"/>
              <a:t>Mintacím szerkesztése</a:t>
            </a:r>
            <a:endParaRPr lang="hu-HU" noProof="0" dirty="0"/>
          </a:p>
        </p:txBody>
      </p:sp>
      <p:sp>
        <p:nvSpPr>
          <p:cNvPr id="9" name="Téglalap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hu-HU" sz="2400" noProof="0" dirty="0"/>
          </a:p>
        </p:txBody>
      </p:sp>
      <p:sp>
        <p:nvSpPr>
          <p:cNvPr id="3" name="Kép helyőrzője 2" descr="Üres helyőrző kép hozzáadásához. Kattintson a helyőrzőre, és jelölje ki a hozzáadni kívánt képet."/>
          <p:cNvSpPr>
            <a:spLocks noGrp="1"/>
          </p:cNvSpPr>
          <p:nvPr>
            <p:ph type="pic" idx="1"/>
          </p:nvPr>
        </p:nvSpPr>
        <p:spPr>
          <a:xfrm>
            <a:off x="507870"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2" indent="0" algn="l" rtl="0">
              <a:buNone/>
              <a:defRPr sz="2700"/>
            </a:lvl5pPr>
            <a:lvl6pPr marL="3047466"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hu-HU" noProof="0"/>
              <a:t>Kép beszúrásához kattintson az ikonra</a:t>
            </a:r>
            <a:endParaRPr lang="hu-HU" noProof="0" dirty="0"/>
          </a:p>
        </p:txBody>
      </p:sp>
      <p:sp>
        <p:nvSpPr>
          <p:cNvPr id="4" name="Szöveg helye 3"/>
          <p:cNvSpPr>
            <a:spLocks noGrp="1"/>
          </p:cNvSpPr>
          <p:nvPr>
            <p:ph type="body" sz="half" idx="2"/>
          </p:nvPr>
        </p:nvSpPr>
        <p:spPr>
          <a:xfrm>
            <a:off x="6399134"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2" indent="0" algn="l" rtl="0">
              <a:buNone/>
              <a:defRPr sz="1200"/>
            </a:lvl5pPr>
            <a:lvl6pPr marL="3047466"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hu-HU" noProof="0"/>
              <a:t>Mintaszöveg szerkesztése</a:t>
            </a:r>
          </a:p>
        </p:txBody>
      </p:sp>
      <p:sp>
        <p:nvSpPr>
          <p:cNvPr id="6" name="Élőláb helye 5"/>
          <p:cNvSpPr>
            <a:spLocks noGrp="1"/>
          </p:cNvSpPr>
          <p:nvPr>
            <p:ph type="ftr" sz="quarter" idx="11"/>
          </p:nvPr>
        </p:nvSpPr>
        <p:spPr/>
        <p:txBody>
          <a:bodyPr rtlCol="0"/>
          <a:lstStyle/>
          <a:p>
            <a:pPr rtl="0"/>
            <a:endParaRPr lang="hu-HU" noProof="0" dirty="0"/>
          </a:p>
        </p:txBody>
      </p:sp>
      <p:sp>
        <p:nvSpPr>
          <p:cNvPr id="5" name="Dátum helye 4"/>
          <p:cNvSpPr>
            <a:spLocks noGrp="1"/>
          </p:cNvSpPr>
          <p:nvPr>
            <p:ph type="dt" sz="half" idx="10"/>
          </p:nvPr>
        </p:nvSpPr>
        <p:spPr/>
        <p:txBody>
          <a:bodyPr rtlCol="0"/>
          <a:lstStyle>
            <a:lvl1pPr>
              <a:defRPr/>
            </a:lvl1pPr>
          </a:lstStyle>
          <a:p>
            <a:fld id="{4DC2988C-C255-4EB6-838E-93F33913F005}" type="datetime1">
              <a:rPr lang="hu-HU" noProof="0" smtClean="0"/>
              <a:pPr/>
              <a:t>2022. 06. 21.</a:t>
            </a:fld>
            <a:endParaRPr lang="hu-HU" noProof="0" dirty="0"/>
          </a:p>
        </p:txBody>
      </p:sp>
      <p:sp>
        <p:nvSpPr>
          <p:cNvPr id="7" name="Dia számának helye 6"/>
          <p:cNvSpPr>
            <a:spLocks noGrp="1"/>
          </p:cNvSpPr>
          <p:nvPr>
            <p:ph type="sldNum" sz="quarter" idx="12"/>
          </p:nvPr>
        </p:nvSpPr>
        <p:spPr/>
        <p:txBody>
          <a:bodyPr rtlCol="0"/>
          <a:lstStyle/>
          <a:p>
            <a:pPr rtl="0"/>
            <a:fld id="{E5FD5434-F838-4DD4-A17B-1CB1A1850DF4}" type="slidenum">
              <a:rPr lang="hu-HU" noProof="0" smtClean="0"/>
              <a:pPr/>
              <a:t>‹#›</a:t>
            </a:fld>
            <a:endParaRPr lang="hu-HU" noProof="0" dirty="0"/>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pPr rtl="0"/>
            <a:r>
              <a:rPr lang="hu-HU" noProof="0"/>
              <a:t>Mintacím szerkesztése</a:t>
            </a:r>
          </a:p>
        </p:txBody>
      </p:sp>
      <p:sp>
        <p:nvSpPr>
          <p:cNvPr id="3" name="Szöveg helye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rtl="0"/>
            <a:r>
              <a:rPr lang="hu-HU" noProof="0" dirty="0"/>
              <a:t>Mintaszöveg szerkesztése</a:t>
            </a:r>
          </a:p>
          <a:p>
            <a:pPr lvl="1" rtl="0"/>
            <a:r>
              <a:rPr lang="hu-HU" noProof="0" dirty="0"/>
              <a:t>Második szint</a:t>
            </a:r>
          </a:p>
          <a:p>
            <a:pPr lvl="2" rtl="0"/>
            <a:r>
              <a:rPr lang="hu-HU" noProof="0" dirty="0"/>
              <a:t>Harmadik szint</a:t>
            </a:r>
          </a:p>
          <a:p>
            <a:pPr lvl="3" rtl="0"/>
            <a:r>
              <a:rPr lang="hu-HU" noProof="0" dirty="0"/>
              <a:t>Negyedik szint</a:t>
            </a:r>
          </a:p>
          <a:p>
            <a:pPr lvl="4" rtl="0"/>
            <a:r>
              <a:rPr lang="hu-HU" noProof="0" dirty="0"/>
              <a:t>Ötödik szint</a:t>
            </a:r>
          </a:p>
        </p:txBody>
      </p:sp>
      <p:sp>
        <p:nvSpPr>
          <p:cNvPr id="5" name="Élőláb helye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hu-HU" noProof="0" dirty="0"/>
          </a:p>
        </p:txBody>
      </p:sp>
      <p:sp>
        <p:nvSpPr>
          <p:cNvPr id="4" name="Dátum helye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fld id="{0A0CB790-AC8F-4CA7-B397-A9737AB66AF4}" type="datetime1">
              <a:rPr lang="hu-HU" noProof="0" smtClean="0"/>
              <a:pPr/>
              <a:t>2022. 06. 21.</a:t>
            </a:fld>
            <a:endParaRPr lang="hu-HU" noProof="0" dirty="0"/>
          </a:p>
        </p:txBody>
      </p:sp>
      <p:sp>
        <p:nvSpPr>
          <p:cNvPr id="6" name="Dia számának helye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rtl="0">
              <a:defRPr sz="1100">
                <a:solidFill>
                  <a:schemeClr val="tx1"/>
                </a:solidFill>
              </a:defRPr>
            </a:lvl1pPr>
          </a:lstStyle>
          <a:p>
            <a:fld id="{E5FD5434-F838-4DD4-A17B-1CB1A1850DF4}" type="slidenum">
              <a:rPr lang="hu-HU" noProof="0" smtClean="0"/>
              <a:pPr/>
              <a:t>‹#›</a:t>
            </a:fld>
            <a:endParaRPr lang="hu-HU" noProof="0" dirty="0"/>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222204" y="404664"/>
            <a:ext cx="7578494" cy="1240160"/>
          </a:xfrm>
        </p:spPr>
        <p:txBody>
          <a:bodyPr rtlCol="0"/>
          <a:lstStyle/>
          <a:p>
            <a:pPr rtl="0"/>
            <a:r>
              <a:rPr lang="hu" dirty="0">
                <a:latin typeface="Book Antiqua" panose="02040602050305030304" pitchFamily="18" charset="0"/>
              </a:rPr>
              <a:t>Boldog sándor istván Kilenced</a:t>
            </a:r>
          </a:p>
        </p:txBody>
      </p:sp>
      <p:sp>
        <p:nvSpPr>
          <p:cNvPr id="3" name="Alcím 2"/>
          <p:cNvSpPr>
            <a:spLocks noGrp="1"/>
          </p:cNvSpPr>
          <p:nvPr>
            <p:ph type="subTitle" idx="1"/>
          </p:nvPr>
        </p:nvSpPr>
        <p:spPr>
          <a:xfrm>
            <a:off x="117748" y="3717032"/>
            <a:ext cx="6120680" cy="2664296"/>
          </a:xfrm>
        </p:spPr>
        <p:txBody>
          <a:bodyPr rtlCol="0">
            <a:normAutofit/>
          </a:bodyPr>
          <a:lstStyle/>
          <a:p>
            <a:pPr rtl="0"/>
            <a:r>
              <a:rPr lang="hu" sz="2000" b="1" dirty="0"/>
              <a:t>Május 30 – Június 7 </a:t>
            </a:r>
          </a:p>
          <a:p>
            <a:pPr rtl="0"/>
            <a:endParaRPr lang="hu" sz="2000" b="1" dirty="0"/>
          </a:p>
          <a:p>
            <a:pPr algn="l"/>
            <a:r>
              <a:rPr lang="hu" sz="2000" b="1" dirty="0"/>
              <a:t>Miközben a Boldoggá avatott vértanú testvérrel imádkozunk, és  az ő életáldozatán elmélkedünk, kérjük közbenjárását életünkre és  Istenkapcsolatunkra. </a:t>
            </a:r>
          </a:p>
          <a:p>
            <a:pPr algn="l"/>
            <a:r>
              <a:rPr lang="hu" sz="1400" dirty="0"/>
              <a:t>(Minden tájkép Boldogunk szülővárosáról készült, és a Szeretem Szolnokot facebook oldalról való.)</a:t>
            </a:r>
            <a:endParaRPr lang="en-US" sz="1400"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612" y="1916832"/>
            <a:ext cx="3324677" cy="4147661"/>
          </a:xfrm>
          <a:prstGeom prst="rect">
            <a:avLst/>
          </a:prstGeo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4" y="404664"/>
            <a:ext cx="2837892" cy="1891928"/>
          </a:xfrm>
          <a:prstGeom prst="rect">
            <a:avLst/>
          </a:prstGeom>
        </p:spPr>
      </p:pic>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2946796" y="120128"/>
            <a:ext cx="6480720" cy="864096"/>
          </a:xfrm>
        </p:spPr>
        <p:txBody>
          <a:bodyPr rtlCol="0">
            <a:normAutofit fontScale="90000"/>
          </a:bodyPr>
          <a:lstStyle/>
          <a:p>
            <a:r>
              <a:rPr lang="hu-HU" sz="2000" b="1">
                <a:latin typeface="Bookman Old Style" panose="02050604050505020204" pitchFamily="18" charset="0"/>
              </a:rPr>
              <a:t>9. nap (jún. 7) Gondviselésbe vetett hitért</a:t>
            </a:r>
            <a:br>
              <a:rPr lang="hu-HU"/>
            </a:br>
            <a:endParaRPr lang="en-US" dirty="0"/>
          </a:p>
        </p:txBody>
      </p:sp>
      <p:sp>
        <p:nvSpPr>
          <p:cNvPr id="14" name="Tartalom helye 13"/>
          <p:cNvSpPr>
            <a:spLocks noGrp="1"/>
          </p:cNvSpPr>
          <p:nvPr>
            <p:ph idx="1"/>
          </p:nvPr>
        </p:nvSpPr>
        <p:spPr>
          <a:xfrm>
            <a:off x="968740" y="3728864"/>
            <a:ext cx="10436833" cy="2849736"/>
          </a:xfrm>
        </p:spPr>
        <p:txBody>
          <a:bodyPr rtlCol="0">
            <a:normAutofit lnSpcReduction="10000"/>
          </a:bodyPr>
          <a:lstStyle/>
          <a:p>
            <a:pPr marL="0" indent="0">
              <a:buNone/>
            </a:pPr>
            <a:r>
              <a:rPr lang="hu-HU" sz="1700"/>
              <a:t>Ereklyeelhelyezésünk alkalmából idén június 4-én Don Ángel Fernández Artime rendfőnök atya említette, hogy a sok ’véletlen’ és az ’egybeesések’ arra mutatnak, hogy van Valaki felettünk, aki figyel és vigyáz ránk. Ennyi véletlen nem lehet… A fontos az, hogy meglátom-e mögötte Isten bölcsességét, és azt a kinyilatkoztatást, amelyet velem közölni akar. Engednem kell, hogy Isten összerakjon, hogy előtte is egyben legyek… Minden történésnek, találkozásnak és nehézségnek célja van életemben. Így van ez akkor is, ha nem értem… A világ fölött győzedelmeskedő hit – amit Boldog Sándor István is megélt – nem a nagytudásúak mindent kielemző okossága, hanem az egyszerű emberek szeretete; Istenszeretete! Tudjuk ugyanis, hogy ’az Istenszeretőknek minden a javukra válik’.</a:t>
            </a:r>
          </a:p>
          <a:p>
            <a:pPr marL="274320" lvl="1" indent="0">
              <a:buNone/>
            </a:pPr>
            <a:r>
              <a:rPr lang="hu-HU" sz="1600" b="1">
                <a:latin typeface="Bookman Old Style" panose="02050604050505020204" pitchFamily="18" charset="0"/>
              </a:rPr>
              <a:t>Kérjük, járjon közben értünk, hogy bízzunk Isten felénk megnyilvánuló szeretetében, amely a mi örök boldogságunkat akarja.</a:t>
            </a:r>
          </a:p>
          <a:p>
            <a:pPr marL="0" lvl="1" indent="0">
              <a:buNone/>
            </a:pPr>
            <a:r>
              <a:rPr lang="hu-HU" sz="1600" b="1"/>
              <a:t>Imádság;</a:t>
            </a:r>
            <a:r>
              <a:rPr lang="hu-HU" sz="1600"/>
              <a:t> 1 tized rózsafüzér, Boldog Sándor István litánia  </a:t>
            </a:r>
          </a:p>
          <a:p>
            <a:pPr marL="1097279" lvl="4" indent="0">
              <a:buNone/>
            </a:pPr>
            <a:endParaRPr lang="hu-HU"/>
          </a:p>
          <a:p>
            <a:pPr marL="274320" lvl="1" indent="0">
              <a:buNone/>
            </a:pPr>
            <a:endParaRPr lang="hu-HU" sz="1600" b="1">
              <a:latin typeface="Bookman Old Style" panose="02050604050505020204" pitchFamily="18" charset="0"/>
            </a:endParaRPr>
          </a:p>
          <a:p>
            <a:pPr marL="274320" lvl="1" indent="0" rtl="0">
              <a:buNone/>
            </a:pPr>
            <a:endParaRPr lang="hu"/>
          </a:p>
          <a:p>
            <a:pPr marL="548640" lvl="2" indent="0" rtl="0">
              <a:buNone/>
            </a:pPr>
            <a:endParaRPr lang="hu"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991" y="318788"/>
            <a:ext cx="1066796" cy="1330872"/>
          </a:xfrm>
          <a:prstGeom prst="rect">
            <a:avLst/>
          </a:prstGeom>
        </p:spPr>
      </p:pic>
      <p:pic>
        <p:nvPicPr>
          <p:cNvPr id="2" name="Kép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037" y="692696"/>
            <a:ext cx="6928479" cy="2900801"/>
          </a:xfrm>
          <a:prstGeom prst="rect">
            <a:avLst/>
          </a:prstGeom>
        </p:spPr>
      </p:pic>
      <p:pic>
        <p:nvPicPr>
          <p:cNvPr id="3" name="Kép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3828" y="336335"/>
            <a:ext cx="1085602" cy="1628800"/>
          </a:xfrm>
          <a:prstGeom prst="rect">
            <a:avLst/>
          </a:prstGeom>
        </p:spPr>
      </p:pic>
    </p:spTree>
    <p:extLst>
      <p:ext uri="{BB962C8B-B14F-4D97-AF65-F5344CB8AC3E}">
        <p14:creationId xmlns:p14="http://schemas.microsoft.com/office/powerpoint/2010/main" val="1671449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1341884" y="836712"/>
            <a:ext cx="10360501" cy="1008112"/>
          </a:xfrm>
        </p:spPr>
        <p:txBody>
          <a:bodyPr rtlCol="0">
            <a:normAutofit/>
          </a:bodyPr>
          <a:lstStyle/>
          <a:p>
            <a:pPr algn="ctr"/>
            <a:r>
              <a:rPr lang="hu-HU" sz="2800" b="1" dirty="0">
                <a:latin typeface="Book Antiqua" panose="02040602050305030304" pitchFamily="18" charset="0"/>
              </a:rPr>
              <a:t>1 nap, (máj. 30) A szív tisztaságáért</a:t>
            </a:r>
            <a:br>
              <a:rPr lang="hu-HU" dirty="0"/>
            </a:br>
            <a:endParaRPr lang="en-US" dirty="0"/>
          </a:p>
        </p:txBody>
      </p:sp>
      <p:sp>
        <p:nvSpPr>
          <p:cNvPr id="14" name="Tartalom helye 13"/>
          <p:cNvSpPr>
            <a:spLocks noGrp="1"/>
          </p:cNvSpPr>
          <p:nvPr>
            <p:ph idx="1"/>
          </p:nvPr>
        </p:nvSpPr>
        <p:spPr>
          <a:xfrm>
            <a:off x="405780" y="1628800"/>
            <a:ext cx="6188361" cy="4470400"/>
          </a:xfrm>
        </p:spPr>
        <p:txBody>
          <a:bodyPr rtlCol="0">
            <a:normAutofit/>
          </a:bodyPr>
          <a:lstStyle/>
          <a:p>
            <a:pPr marL="0" indent="0">
              <a:buNone/>
            </a:pPr>
            <a:r>
              <a:rPr lang="hu-HU" sz="1900" dirty="0"/>
              <a:t>Boldog Sándor István gyermekkoráról, neveltetéséről nem túl sokat tudunk. Szülei egyszerű, hívő lélekkel megáldott becsületes dolgozó emberek voltak. Az otthoni légkörben szívta magába Boldogunk azokat az értékeket, amelyek megőrizték az Ő szívét is tisztának. Ennek segítségével később is el tudott tájékozódni az élet döntéseiben. Felismerte az Úr akaratát a nehéz helyzetekben, és elég bátorságot adott neki, hogy ne féljen az áldozatoktól. </a:t>
            </a:r>
          </a:p>
          <a:p>
            <a:pPr lvl="0"/>
            <a:r>
              <a:rPr lang="hu-HU" sz="1900" b="1" dirty="0"/>
              <a:t>Kérjük, járjon közben a mi szívünk tisztaságáért, bölcs látásmódért, amellyel az örök értékeket tarthatjuk szemünk előtt.</a:t>
            </a:r>
          </a:p>
          <a:p>
            <a:pPr marL="0" lvl="0" indent="0">
              <a:buNone/>
            </a:pPr>
            <a:r>
              <a:rPr lang="hu-HU" sz="1900" b="1" dirty="0"/>
              <a:t>Imádság; </a:t>
            </a:r>
            <a:r>
              <a:rPr lang="hu-HU" sz="1900" dirty="0"/>
              <a:t>1 tized rózsafüzér, Boldog Sándor István             litánia  </a:t>
            </a:r>
          </a:p>
          <a:p>
            <a:pPr marL="0" lvl="0" indent="0" rtl="0">
              <a:buNone/>
            </a:pPr>
            <a:endParaRPr lang="en-US" dirty="0"/>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1573" y="886008"/>
            <a:ext cx="1190812" cy="1485584"/>
          </a:xfrm>
          <a:prstGeom prst="rect">
            <a:avLst/>
          </a:prstGeom>
        </p:spPr>
      </p:pic>
      <p:pic>
        <p:nvPicPr>
          <p:cNvPr id="4" name="Kép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4492" y="2852936"/>
            <a:ext cx="5104809" cy="3135191"/>
          </a:xfrm>
          <a:prstGeom prst="rect">
            <a:avLst/>
          </a:prstGeom>
        </p:spPr>
      </p:pic>
    </p:spTree>
    <p:extLst>
      <p:ext uri="{BB962C8B-B14F-4D97-AF65-F5344CB8AC3E}">
        <p14:creationId xmlns:p14="http://schemas.microsoft.com/office/powerpoint/2010/main" val="391252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249727" y="1126009"/>
            <a:ext cx="7416824" cy="577056"/>
          </a:xfrm>
        </p:spPr>
        <p:txBody>
          <a:bodyPr rtlCol="0">
            <a:normAutofit/>
          </a:bodyPr>
          <a:lstStyle/>
          <a:p>
            <a:r>
              <a:rPr lang="hu-HU" sz="2800" b="1" dirty="0">
                <a:latin typeface="Book Antiqua" panose="02040602050305030304" pitchFamily="18" charset="0"/>
              </a:rPr>
              <a:t>2 nap, (máj. 31) istenre figyelésért</a:t>
            </a:r>
            <a:endParaRPr lang="en-US" sz="2800" dirty="0"/>
          </a:p>
        </p:txBody>
      </p:sp>
      <p:sp>
        <p:nvSpPr>
          <p:cNvPr id="14" name="Tartalom helye 13"/>
          <p:cNvSpPr>
            <a:spLocks noGrp="1"/>
          </p:cNvSpPr>
          <p:nvPr>
            <p:ph idx="1"/>
          </p:nvPr>
        </p:nvSpPr>
        <p:spPr>
          <a:xfrm>
            <a:off x="117748" y="2204864"/>
            <a:ext cx="6192687" cy="4470400"/>
          </a:xfrm>
        </p:spPr>
        <p:txBody>
          <a:bodyPr rtlCol="0">
            <a:normAutofit/>
          </a:bodyPr>
          <a:lstStyle/>
          <a:p>
            <a:pPr marL="0" indent="0">
              <a:buNone/>
            </a:pPr>
            <a:r>
              <a:rPr lang="hu-HU" sz="1900" dirty="0"/>
              <a:t>A szív tisztaságának alapja és következménye az az Istenre figyelés, amely Boldogunk életét is áthatotta. Lehetett esztergapad, ifjúkori ministrálás, vagy </a:t>
            </a:r>
            <a:r>
              <a:rPr lang="hu-HU" sz="1900" dirty="0" err="1"/>
              <a:t>szalézi</a:t>
            </a:r>
            <a:r>
              <a:rPr lang="hu-HU" sz="1900" dirty="0"/>
              <a:t> nevelői munka; mindig Istenre tekintett. Amikor Isten szól, kizárólag rajtunk múlik, hogy figyelünk e Rá! Sándor István igyekezett mindent meghallani és megtenni, ami csak rajta múlott. Mindent adott, nem ismerte a középszerűséget!</a:t>
            </a:r>
          </a:p>
          <a:p>
            <a:pPr lvl="0"/>
            <a:r>
              <a:rPr lang="hu-HU" sz="1900" b="1" dirty="0"/>
              <a:t>Kérjük, járjon közben lelkünk csendességéért, hogy Istenre figyelésünket ne zavarja meg se belső kétség, se világi megtévesztés.</a:t>
            </a:r>
          </a:p>
          <a:p>
            <a:pPr marL="0" indent="0">
              <a:buNone/>
            </a:pPr>
            <a:r>
              <a:rPr lang="hu-HU" sz="1900" b="1" dirty="0"/>
              <a:t>Imádság;</a:t>
            </a:r>
            <a:r>
              <a:rPr lang="hu-HU" sz="1900" dirty="0"/>
              <a:t> 1 tized rózsafüzér, Boldog Sándor István litánia  </a:t>
            </a:r>
          </a:p>
          <a:p>
            <a:pPr marL="0" lvl="0" indent="0" rtl="0">
              <a:buNone/>
            </a:pPr>
            <a:endParaRPr lang="en-US"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421" y="2564904"/>
            <a:ext cx="5601983" cy="3183088"/>
          </a:xfrm>
          <a:prstGeom prst="rect">
            <a:avLst/>
          </a:prstGeom>
        </p:spPr>
      </p:pic>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700" y="692696"/>
            <a:ext cx="1310754" cy="1635216"/>
          </a:xfrm>
          <a:prstGeom prst="rect">
            <a:avLst/>
          </a:prstGeom>
        </p:spPr>
      </p:pic>
    </p:spTree>
    <p:extLst>
      <p:ext uri="{BB962C8B-B14F-4D97-AF65-F5344CB8AC3E}">
        <p14:creationId xmlns:p14="http://schemas.microsoft.com/office/powerpoint/2010/main" val="703894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658067" y="2138566"/>
            <a:ext cx="6696744" cy="648072"/>
          </a:xfrm>
        </p:spPr>
        <p:txBody>
          <a:bodyPr rtlCol="0">
            <a:normAutofit fontScale="90000"/>
          </a:bodyPr>
          <a:lstStyle/>
          <a:p>
            <a:r>
              <a:rPr lang="hu-HU" sz="2800" b="1" dirty="0">
                <a:latin typeface="Book Antiqua" panose="02040602050305030304" pitchFamily="18" charset="0"/>
              </a:rPr>
              <a:t>3 nap, (jún. 1) Egyszerűségért</a:t>
            </a:r>
            <a:br>
              <a:rPr lang="hu-HU" sz="2800" b="1" dirty="0">
                <a:latin typeface="Book Antiqua" panose="02040602050305030304" pitchFamily="18" charset="0"/>
              </a:rPr>
            </a:br>
            <a:endParaRPr lang="en-US" sz="2800" b="1" dirty="0">
              <a:latin typeface="Book Antiqua" panose="02040602050305030304" pitchFamily="18" charset="0"/>
            </a:endParaRPr>
          </a:p>
        </p:txBody>
      </p:sp>
      <p:sp>
        <p:nvSpPr>
          <p:cNvPr id="14" name="Tartalom helye 13"/>
          <p:cNvSpPr>
            <a:spLocks noGrp="1"/>
          </p:cNvSpPr>
          <p:nvPr>
            <p:ph idx="1"/>
          </p:nvPr>
        </p:nvSpPr>
        <p:spPr>
          <a:xfrm>
            <a:off x="337549" y="2936365"/>
            <a:ext cx="6984777" cy="3312368"/>
          </a:xfrm>
        </p:spPr>
        <p:txBody>
          <a:bodyPr rtlCol="0">
            <a:normAutofit lnSpcReduction="10000"/>
          </a:bodyPr>
          <a:lstStyle/>
          <a:p>
            <a:pPr marL="0" indent="0">
              <a:buNone/>
            </a:pPr>
            <a:r>
              <a:rPr lang="hu-HU" sz="1900" dirty="0"/>
              <a:t>‚Nincs lelki nagyság ott, ahol nincs egyszerűség és jóság’ – vallják a lelki írók. Boldogunk munkás élete arra késztette őt, hogy az életet egyszerűen lássa. Nem bonyolította a dolgokat, nem tetézte a gondokat, hanem egyszerűen élt, mint a „mező lilioma” /Mt. 6, 28/ Az egyszerűség, mint benső lelki fegyver is használható; amellyel távol maradhatunk a gonosz mesterkedéseitől. </a:t>
            </a:r>
          </a:p>
          <a:p>
            <a:pPr lvl="0"/>
            <a:r>
              <a:rPr lang="hu-HU" sz="1900" b="1" dirty="0"/>
              <a:t>Kérjük, járjon közben értünk, hogy gondolataink, szavaink és tetteink egyszerűek és igazak lehessenek. </a:t>
            </a:r>
          </a:p>
          <a:p>
            <a:pPr marL="0" indent="0">
              <a:buNone/>
            </a:pPr>
            <a:r>
              <a:rPr lang="hu-HU" sz="1900" b="1" dirty="0"/>
              <a:t>Imádság;</a:t>
            </a:r>
            <a:r>
              <a:rPr lang="hu-HU" sz="1900" dirty="0"/>
              <a:t> 1 tized rózsafüzér, Boldog Sándor István litánia  </a:t>
            </a:r>
          </a:p>
          <a:p>
            <a:pPr marL="0" indent="0">
              <a:buNone/>
            </a:pPr>
            <a:r>
              <a:rPr lang="hu-HU" sz="1900" dirty="0"/>
              <a:t> </a:t>
            </a:r>
          </a:p>
          <a:p>
            <a:pPr marL="0" lvl="0" indent="0" rtl="0">
              <a:buNone/>
            </a:pPr>
            <a:endParaRPr lang="en-US" dirty="0"/>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628" y="670384"/>
            <a:ext cx="3683398" cy="5517232"/>
          </a:xfrm>
          <a:prstGeom prst="rect">
            <a:avLst/>
          </a:prstGeom>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2796" y="350588"/>
            <a:ext cx="1313187" cy="1638252"/>
          </a:xfrm>
          <a:prstGeom prst="rect">
            <a:avLst/>
          </a:prstGeom>
        </p:spPr>
      </p:pic>
    </p:spTree>
    <p:extLst>
      <p:ext uri="{BB962C8B-B14F-4D97-AF65-F5344CB8AC3E}">
        <p14:creationId xmlns:p14="http://schemas.microsoft.com/office/powerpoint/2010/main" val="2884673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4654252" y="453435"/>
            <a:ext cx="5324265" cy="1219200"/>
          </a:xfrm>
        </p:spPr>
        <p:txBody>
          <a:bodyPr rtlCol="0"/>
          <a:lstStyle/>
          <a:p>
            <a:r>
              <a:rPr lang="hu-HU" sz="2000" b="1" dirty="0">
                <a:latin typeface="Book Antiqua" panose="02040602050305030304" pitchFamily="18" charset="0"/>
              </a:rPr>
              <a:t>4 nap, (jún. 2) mélyebb imaéletért  </a:t>
            </a:r>
            <a:br>
              <a:rPr lang="hu-HU" b="1" dirty="0">
                <a:latin typeface="Book Antiqua" panose="02040602050305030304" pitchFamily="18" charset="0"/>
              </a:rPr>
            </a:br>
            <a:endParaRPr lang="en-US" dirty="0"/>
          </a:p>
        </p:txBody>
      </p:sp>
      <p:sp>
        <p:nvSpPr>
          <p:cNvPr id="14" name="Tartalom helye 13"/>
          <p:cNvSpPr>
            <a:spLocks noGrp="1"/>
          </p:cNvSpPr>
          <p:nvPr>
            <p:ph idx="1"/>
          </p:nvPr>
        </p:nvSpPr>
        <p:spPr>
          <a:xfrm>
            <a:off x="189756" y="1933599"/>
            <a:ext cx="6408712" cy="4645001"/>
          </a:xfrm>
        </p:spPr>
        <p:txBody>
          <a:bodyPr rtlCol="0">
            <a:normAutofit/>
          </a:bodyPr>
          <a:lstStyle/>
          <a:p>
            <a:pPr marL="0" indent="0">
              <a:buNone/>
            </a:pPr>
            <a:r>
              <a:rPr lang="hu-HU" sz="1600" dirty="0"/>
              <a:t>A </a:t>
            </a:r>
            <a:r>
              <a:rPr lang="hu-HU" sz="1600" dirty="0" err="1"/>
              <a:t>szaléziak</a:t>
            </a:r>
            <a:r>
              <a:rPr lang="hu-HU" sz="1600" dirty="0"/>
              <a:t> alapítójáról, Don </a:t>
            </a:r>
            <a:r>
              <a:rPr lang="hu-HU" sz="1600" dirty="0" err="1"/>
              <a:t>Boscról</a:t>
            </a:r>
            <a:r>
              <a:rPr lang="hu-HU" sz="1600" dirty="0"/>
              <a:t> mondták, kérdezték,  hogy Ő „mikor nem imádkozott?” és hogy ’úgy élt, mintha a láthatatlant látta volna.’ Boldog Sándor István testvér sem az ima technikáival akart kitűnni, hanem annak szeretetével. Az imádságra igaz legjobban; csak akkor érzünk rá, akkor ’használ’, ha minden körülmény között gyakoroljuk. Akkor már annyira természetes lesz, hogy nem is ’akarunk’, és nem is tudunk róla beszélni. Boldogunk a templom díszítése közben, kiadványok nyomtatásakor és a börtönben történt lelki áldozásai alkalmával is ezt a mélységet kereste. Ez erősítette meg abban, hogy az üldöztetésekben ne ingassa meg a felszínes ítélet.  </a:t>
            </a:r>
          </a:p>
          <a:p>
            <a:pPr lvl="0"/>
            <a:r>
              <a:rPr lang="hu-HU" sz="1600" dirty="0"/>
              <a:t>Kérjük, járjon közben értünk, hogy imaéletünk mindig közelebb vigyen bennünket </a:t>
            </a:r>
            <a:r>
              <a:rPr lang="hu-HU" sz="1600" dirty="0" err="1"/>
              <a:t>Istenünkhöz</a:t>
            </a:r>
            <a:r>
              <a:rPr lang="hu-HU" sz="1600" dirty="0"/>
              <a:t>, Akiben élünk, mozgunk, és vagyunk…</a:t>
            </a:r>
          </a:p>
          <a:p>
            <a:pPr marL="0" indent="0">
              <a:buNone/>
            </a:pPr>
            <a:r>
              <a:rPr lang="hu-HU" sz="1600" b="1" dirty="0"/>
              <a:t>Imádság;</a:t>
            </a:r>
            <a:r>
              <a:rPr lang="hu-HU" sz="1600" dirty="0"/>
              <a:t> 1 tized rózsafüzér, Boldog Sándor István litánia  </a:t>
            </a:r>
          </a:p>
          <a:p>
            <a:pPr marL="0" lvl="0" indent="0" rtl="0">
              <a:buNone/>
            </a:pPr>
            <a:endParaRPr lang="en-US" sz="1800"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892" y="267272"/>
            <a:ext cx="1231325" cy="1536127"/>
          </a:xfrm>
          <a:prstGeom prst="rect">
            <a:avLst/>
          </a:prstGeom>
        </p:spPr>
      </p:pic>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4452" y="1803400"/>
            <a:ext cx="5624604" cy="4218453"/>
          </a:xfrm>
          <a:prstGeom prst="rect">
            <a:avLst/>
          </a:prstGeom>
        </p:spPr>
      </p:pic>
    </p:spTree>
    <p:extLst>
      <p:ext uri="{BB962C8B-B14F-4D97-AF65-F5344CB8AC3E}">
        <p14:creationId xmlns:p14="http://schemas.microsoft.com/office/powerpoint/2010/main" val="358939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3934172" y="188640"/>
            <a:ext cx="5540289" cy="361032"/>
          </a:xfrm>
        </p:spPr>
        <p:txBody>
          <a:bodyPr rtlCol="0">
            <a:normAutofit fontScale="90000"/>
          </a:bodyPr>
          <a:lstStyle/>
          <a:p>
            <a:r>
              <a:rPr lang="hu-HU" sz="2000" b="1" dirty="0">
                <a:latin typeface="Book Antiqua" panose="02040602050305030304" pitchFamily="18" charset="0"/>
              </a:rPr>
              <a:t>5 nap, (jún. 3) gyakorlatiasságért</a:t>
            </a:r>
            <a:endParaRPr lang="en-US" sz="2000" dirty="0"/>
          </a:p>
        </p:txBody>
      </p:sp>
      <p:sp>
        <p:nvSpPr>
          <p:cNvPr id="14" name="Tartalom helye 13"/>
          <p:cNvSpPr>
            <a:spLocks noGrp="1"/>
          </p:cNvSpPr>
          <p:nvPr>
            <p:ph idx="1"/>
          </p:nvPr>
        </p:nvSpPr>
        <p:spPr>
          <a:xfrm>
            <a:off x="593959" y="1484784"/>
            <a:ext cx="6112182" cy="5472608"/>
          </a:xfrm>
        </p:spPr>
        <p:txBody>
          <a:bodyPr rtlCol="0">
            <a:normAutofit fontScale="92500" lnSpcReduction="20000"/>
          </a:bodyPr>
          <a:lstStyle/>
          <a:p>
            <a:pPr marL="0" indent="0">
              <a:buNone/>
            </a:pPr>
            <a:r>
              <a:rPr lang="hu-HU" sz="1900" dirty="0"/>
              <a:t>Boldog Sándor István testvér, mint gyakorlatias ember mindig megtalálta azokat az élet adta lehetőségeket, amellyel igaz hitét meg tudta erősíteni. Ez a mi gyakorlatiasságunk; amikor a hitünk nem „hígul”, hanem megerősödik. A „kisded nyáj” nem állhat be az átlagosan élők közé. A „keskeny út” öröme az, hogy Jézus mindannyiunk arcát ismeri, személyes megszólítottságunkat – és válaszainkat – számon tarja. A keresztény gyakorlatiasság mindig a derűs életszentség felé vezet minket. Az pedig nem a feltűnések útja, hanem a mindennapi helytállás csendes öröme.   </a:t>
            </a:r>
          </a:p>
          <a:p>
            <a:pPr marL="0" indent="0">
              <a:buNone/>
            </a:pPr>
            <a:r>
              <a:rPr lang="hu-HU" sz="1900" dirty="0"/>
              <a:t>„Itt van tehát az idő, hogy kérjük egymásnak azt az örömet, amely a Szentlélektől jön, amely a Szentlelket adja: a húsvéti engedelmesség, a húsvéti tanúságtétel és a húsvéti gyakorlatiasság örömét.” – zárta egyik homíliáját Ferenc pápa a Szent Márta-ház kápolnájában.</a:t>
            </a:r>
          </a:p>
          <a:p>
            <a:pPr marL="0" indent="0">
              <a:buNone/>
            </a:pPr>
            <a:r>
              <a:rPr lang="hu-HU" sz="1900" dirty="0"/>
              <a:t>Kérjük, járjon közben értünk, hogy derűs lélekkel szolgáljuk az Urat ott, ahová éppen (ma is) állít minket! </a:t>
            </a:r>
          </a:p>
          <a:p>
            <a:pPr marL="0" indent="0">
              <a:buNone/>
            </a:pPr>
            <a:r>
              <a:rPr lang="hu-HU" sz="2000" b="1" dirty="0"/>
              <a:t>Imádság;</a:t>
            </a:r>
            <a:r>
              <a:rPr lang="hu-HU" sz="2000" dirty="0"/>
              <a:t> 1 tized rózsafüzér, Boldog Sándor István litánia  </a:t>
            </a:r>
          </a:p>
          <a:p>
            <a:pPr marL="0" indent="0">
              <a:buNone/>
            </a:pPr>
            <a:endParaRPr lang="hu-HU" sz="1900" dirty="0"/>
          </a:p>
          <a:p>
            <a:pPr marL="0" lvl="0" indent="0" rtl="0">
              <a:buNone/>
            </a:pPr>
            <a:endParaRPr lang="en-US" dirty="0"/>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5053" y="980728"/>
            <a:ext cx="4538815" cy="5597872"/>
          </a:xfrm>
          <a:prstGeom prst="rect">
            <a:avLst/>
          </a:prstGeom>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88640"/>
            <a:ext cx="871285" cy="1086963"/>
          </a:xfrm>
          <a:prstGeom prst="rect">
            <a:avLst/>
          </a:prstGeom>
        </p:spPr>
      </p:pic>
    </p:spTree>
    <p:extLst>
      <p:ext uri="{BB962C8B-B14F-4D97-AF65-F5344CB8AC3E}">
        <p14:creationId xmlns:p14="http://schemas.microsoft.com/office/powerpoint/2010/main" val="2988095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3430116" y="908720"/>
            <a:ext cx="4532177" cy="721072"/>
          </a:xfrm>
        </p:spPr>
        <p:txBody>
          <a:bodyPr rtlCol="0">
            <a:normAutofit fontScale="90000"/>
          </a:bodyPr>
          <a:lstStyle/>
          <a:p>
            <a:r>
              <a:rPr lang="hu-HU" sz="2000" b="1" dirty="0">
                <a:latin typeface="Bookman Old Style" panose="02050604050505020204" pitchFamily="18" charset="0"/>
              </a:rPr>
              <a:t>6 nap (Jún. 4) hazaszeretetért</a:t>
            </a:r>
            <a:br>
              <a:rPr lang="hu-HU" dirty="0"/>
            </a:br>
            <a:endParaRPr lang="en-US" dirty="0"/>
          </a:p>
        </p:txBody>
      </p:sp>
      <p:sp>
        <p:nvSpPr>
          <p:cNvPr id="14" name="Tartalom helye 13"/>
          <p:cNvSpPr>
            <a:spLocks noGrp="1"/>
          </p:cNvSpPr>
          <p:nvPr>
            <p:ph idx="1"/>
          </p:nvPr>
        </p:nvSpPr>
        <p:spPr>
          <a:xfrm>
            <a:off x="482116" y="2010968"/>
            <a:ext cx="5612297" cy="4470400"/>
          </a:xfrm>
        </p:spPr>
        <p:txBody>
          <a:bodyPr rtlCol="0">
            <a:normAutofit/>
          </a:bodyPr>
          <a:lstStyle/>
          <a:p>
            <a:pPr marL="0" indent="0">
              <a:buNone/>
            </a:pPr>
            <a:endParaRPr lang="hu-HU" dirty="0"/>
          </a:p>
          <a:p>
            <a:pPr marL="0" indent="0">
              <a:buNone/>
            </a:pPr>
            <a:r>
              <a:rPr lang="hu-HU" sz="1800" dirty="0"/>
              <a:t>Boldog Sándor István majdnem 6 éves volt, amikor a trianoni diktátum életbe lépett. Később, a II. világháborúban többször is teljesített frontszolgálatot. Az üldöztetések alatt pedig megkapta azt a lehetőséget, hogy külföldre távozzon. Mégis maradt! Tudhatta-e mit vállal? Minden bizonnyal! Ebbe a jövőképbe szerette volna belehelyezni a saját életáldozatát  – értünk, a magyar </a:t>
            </a:r>
            <a:r>
              <a:rPr lang="hu-HU" sz="1800" dirty="0" err="1"/>
              <a:t>Szalézi</a:t>
            </a:r>
            <a:r>
              <a:rPr lang="hu-HU" sz="1800" dirty="0"/>
              <a:t> Családért. </a:t>
            </a:r>
          </a:p>
          <a:p>
            <a:pPr marL="0" indent="0">
              <a:buNone/>
            </a:pPr>
            <a:r>
              <a:rPr lang="hu-HU" sz="1800" dirty="0"/>
              <a:t>- Kérjük, hogy járjon ma is közben szeretett hazájáért, fiataljainkért! </a:t>
            </a:r>
          </a:p>
          <a:p>
            <a:pPr marL="0" indent="0">
              <a:buNone/>
            </a:pPr>
            <a:r>
              <a:rPr lang="hu-HU" sz="1800" b="1" dirty="0"/>
              <a:t>Imádság;</a:t>
            </a:r>
            <a:r>
              <a:rPr lang="hu-HU" sz="1800" dirty="0"/>
              <a:t> 1 tized rózsafüzér, Boldog Sándor István litánia  </a:t>
            </a:r>
          </a:p>
          <a:p>
            <a:pPr lvl="0" rtl="0"/>
            <a:endParaRPr lang="en-US"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04664"/>
            <a:ext cx="1579612" cy="1970630"/>
          </a:xfrm>
          <a:prstGeom prst="rect">
            <a:avLst/>
          </a:prstGeom>
        </p:spPr>
      </p:pic>
      <p:pic>
        <p:nvPicPr>
          <p:cNvPr id="3"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824" y="2010968"/>
            <a:ext cx="5903772" cy="4082328"/>
          </a:xfrm>
          <a:prstGeom prst="rect">
            <a:avLst/>
          </a:prstGeom>
        </p:spPr>
      </p:pic>
    </p:spTree>
    <p:extLst>
      <p:ext uri="{BB962C8B-B14F-4D97-AF65-F5344CB8AC3E}">
        <p14:creationId xmlns:p14="http://schemas.microsoft.com/office/powerpoint/2010/main" val="2325368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2277988" y="923055"/>
            <a:ext cx="5184576" cy="505048"/>
          </a:xfrm>
        </p:spPr>
        <p:txBody>
          <a:bodyPr rtlCol="0">
            <a:normAutofit/>
          </a:bodyPr>
          <a:lstStyle/>
          <a:p>
            <a:pPr rtl="0"/>
            <a:r>
              <a:rPr lang="hu" sz="2000" b="1" dirty="0">
                <a:latin typeface="Bookman Old Style" panose="02050604050505020204" pitchFamily="18" charset="0"/>
              </a:rPr>
              <a:t>7. </a:t>
            </a:r>
            <a:r>
              <a:rPr lang="hu-HU" sz="2000" b="1" dirty="0">
                <a:latin typeface="Bookman Old Style" panose="02050604050505020204" pitchFamily="18" charset="0"/>
              </a:rPr>
              <a:t>N</a:t>
            </a:r>
            <a:r>
              <a:rPr lang="hu" sz="2000" b="1" dirty="0">
                <a:latin typeface="Bookman Old Style" panose="02050604050505020204" pitchFamily="18" charset="0"/>
              </a:rPr>
              <a:t>ap (jún. 5) lelki erősségért</a:t>
            </a:r>
            <a:endParaRPr lang="en-US" sz="2000" b="1" dirty="0">
              <a:latin typeface="Bookman Old Style" panose="02050604050505020204" pitchFamily="18" charset="0"/>
            </a:endParaRPr>
          </a:p>
        </p:txBody>
      </p:sp>
      <p:sp>
        <p:nvSpPr>
          <p:cNvPr id="14" name="Tartalom helye 13"/>
          <p:cNvSpPr>
            <a:spLocks noGrp="1"/>
          </p:cNvSpPr>
          <p:nvPr>
            <p:ph idx="1"/>
          </p:nvPr>
        </p:nvSpPr>
        <p:spPr>
          <a:xfrm>
            <a:off x="189756" y="2276872"/>
            <a:ext cx="6624736" cy="4645001"/>
          </a:xfrm>
        </p:spPr>
        <p:txBody>
          <a:bodyPr rtlCol="0">
            <a:normAutofit/>
          </a:bodyPr>
          <a:lstStyle/>
          <a:p>
            <a:pPr marL="0" lvl="0" indent="0" rtl="0">
              <a:buNone/>
            </a:pPr>
            <a:r>
              <a:rPr lang="hu" sz="1600" dirty="0"/>
              <a:t>Pünkösd napj van, amikor azt a Szentlelket ünnepeljük, aki feltölteni, és nem lemeríteni akar minket! Ő ajándékokkal készül a velünk való találkozásra. Az egyik ilyen; a lelki erősség ajándéka, amely kitartóvá tesz a jóért való küzdelemben, és segít a szenvedés elviselésében. Jézus szavai; „Ha engem üldöztek, titeket is üldözni fognak” Boldogunk életében is jelen volt. Ugyanakkor megkapta mellé azt az erősséget is, amellyel az utólsó pillanatig képes volt hűségesnek maradni. Kérjük az Atyát Jézus által a Szentlélekben, hogy adjon személyünkre szabott karizmákat – különösen az Erősség Lelkét, hogy ne csak tajékozottak, de kitartóak is lehessünk! </a:t>
            </a:r>
          </a:p>
          <a:p>
            <a:pPr marL="0" indent="0">
              <a:buNone/>
            </a:pPr>
            <a:r>
              <a:rPr lang="hu-HU" sz="1800" dirty="0"/>
              <a:t>* Kérjük Boldog Sándor Istvánt közbenjárását, hogy a megismert isteni igazságokat a Szentlélektől megerősítve követhessük!</a:t>
            </a:r>
          </a:p>
          <a:p>
            <a:pPr marL="0" indent="0">
              <a:buNone/>
            </a:pPr>
            <a:r>
              <a:rPr lang="hu-HU" sz="1800" b="1" dirty="0"/>
              <a:t>Imádság;</a:t>
            </a:r>
            <a:r>
              <a:rPr lang="hu-HU" sz="1800" dirty="0"/>
              <a:t> 1 tized rózsafüzér, Boldog Sándor István litánia  </a:t>
            </a:r>
          </a:p>
          <a:p>
            <a:pPr marL="548640" lvl="2" indent="0" rtl="0">
              <a:buNone/>
            </a:pPr>
            <a:endParaRPr lang="hu" sz="1600"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96" y="255581"/>
            <a:ext cx="1474897" cy="1839995"/>
          </a:xfrm>
          <a:prstGeom prst="rect">
            <a:avLst/>
          </a:prstGeom>
        </p:spPr>
      </p:pic>
      <p:pic>
        <p:nvPicPr>
          <p:cNvPr id="3"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2604" y="620688"/>
            <a:ext cx="3903429" cy="5856574"/>
          </a:xfrm>
          <a:prstGeom prst="rect">
            <a:avLst/>
          </a:prstGeom>
        </p:spPr>
      </p:pic>
    </p:spTree>
    <p:extLst>
      <p:ext uri="{BB962C8B-B14F-4D97-AF65-F5344CB8AC3E}">
        <p14:creationId xmlns:p14="http://schemas.microsoft.com/office/powerpoint/2010/main" val="312696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2422004" y="880211"/>
            <a:ext cx="5684305" cy="505048"/>
          </a:xfrm>
        </p:spPr>
        <p:txBody>
          <a:bodyPr rtlCol="0">
            <a:normAutofit/>
          </a:bodyPr>
          <a:lstStyle/>
          <a:p>
            <a:r>
              <a:rPr lang="hu" sz="2000" b="1" dirty="0">
                <a:latin typeface="Bookman Old Style" panose="02050604050505020204" pitchFamily="18" charset="0"/>
              </a:rPr>
              <a:t>8. </a:t>
            </a:r>
            <a:r>
              <a:rPr lang="hu-HU" sz="2000" b="1" dirty="0">
                <a:latin typeface="Bookman Old Style" panose="02050604050505020204" pitchFamily="18" charset="0"/>
              </a:rPr>
              <a:t>N</a:t>
            </a:r>
            <a:r>
              <a:rPr lang="hu" sz="2000" b="1" dirty="0">
                <a:latin typeface="Bookman Old Style" panose="02050604050505020204" pitchFamily="18" charset="0"/>
              </a:rPr>
              <a:t>ap (jún. 6.) Benső derűért</a:t>
            </a:r>
            <a:endParaRPr lang="en-US" sz="2000" dirty="0"/>
          </a:p>
        </p:txBody>
      </p:sp>
      <p:sp>
        <p:nvSpPr>
          <p:cNvPr id="14" name="Tartalom helye 13"/>
          <p:cNvSpPr>
            <a:spLocks noGrp="1"/>
          </p:cNvSpPr>
          <p:nvPr>
            <p:ph idx="1"/>
          </p:nvPr>
        </p:nvSpPr>
        <p:spPr>
          <a:xfrm>
            <a:off x="-314300" y="1939711"/>
            <a:ext cx="7128792" cy="5123656"/>
          </a:xfrm>
        </p:spPr>
        <p:txBody>
          <a:bodyPr rtlCol="0">
            <a:noAutofit/>
          </a:bodyPr>
          <a:lstStyle/>
          <a:p>
            <a:pPr marL="548640" lvl="2" indent="0">
              <a:buNone/>
            </a:pPr>
            <a:r>
              <a:rPr lang="hu-HU" sz="1600" dirty="0"/>
              <a:t>Don </a:t>
            </a:r>
            <a:r>
              <a:rPr lang="hu-HU" sz="1600" dirty="0" err="1"/>
              <a:t>Bosco</a:t>
            </a:r>
            <a:r>
              <a:rPr lang="hu-HU" sz="1600" dirty="0"/>
              <a:t> megalapította a „vidámság rendjét”, amelynek Boldogunk is tagja volt. Ez a vidámság, öröm, nem feltétlenül harsány jókedv, hanem annak az egyenletes, csendes belső békessége, reménysége, derűje, aki tudja: Jézus szeret engem, az ő kezében van az életem, s itt a földön is minden helyzetben, halálom óráján, és a halál után is Ő velem marad és én Ővele. Vértanúnk a börtönben, utolsó órái közben is tudott másokat erősíteni, vigasztalni.  Ezt a benső, igazán személyes kapcsolatot külső dolgok nem ingathatják meg! Ma, amikor számos ’mester’ belső utat ajánlj számunkra, tudnunk kell, hogy a szív legmélyére igazán csak Jézus képes tekinteni, akinek egyben szívünk a lakhelye is. Ezért kell, hogy szívünk és életünk mindig a sziklaszilárd isteni erények derűjére épüljön, hogy ennek a világnak a fejedelme azt soha el ne pusztíthassa!</a:t>
            </a:r>
            <a:endParaRPr lang="hu" sz="1600" dirty="0"/>
          </a:p>
          <a:p>
            <a:pPr lvl="4"/>
            <a:r>
              <a:rPr lang="hu-HU" dirty="0"/>
              <a:t>Kérjük, járjon közben értünk, hogy mosolyunk, megnyilvánulásaink és egész életünk mindig a szívünkben lakó Megváltóról tanúskodhasson a fiatalok előtt!</a:t>
            </a:r>
          </a:p>
          <a:p>
            <a:pPr marL="1097279" lvl="4" indent="0">
              <a:buNone/>
            </a:pPr>
            <a:r>
              <a:rPr lang="hu-HU" b="1" dirty="0"/>
              <a:t>Imádság;</a:t>
            </a:r>
            <a:r>
              <a:rPr lang="hu-HU" dirty="0"/>
              <a:t> 1 tized rózsafüzér, Boldog Sándor István litánia  </a:t>
            </a:r>
          </a:p>
          <a:p>
            <a:pPr marL="1097279" lvl="4" indent="0">
              <a:buNone/>
            </a:pPr>
            <a:endParaRPr lang="hu-HU" dirty="0"/>
          </a:p>
          <a:p>
            <a:pPr lvl="4" rtl="0"/>
            <a:endParaRPr lang="en-US"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76241"/>
            <a:ext cx="1224136" cy="1527159"/>
          </a:xfrm>
          <a:prstGeom prst="rect">
            <a:avLst/>
          </a:prstGeom>
        </p:spPr>
      </p:pic>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9539" y="745952"/>
            <a:ext cx="4374486" cy="5832648"/>
          </a:xfrm>
          <a:prstGeom prst="rect">
            <a:avLst/>
          </a:prstGeom>
        </p:spPr>
      </p:pic>
    </p:spTree>
    <p:extLst>
      <p:ext uri="{BB962C8B-B14F-4D97-AF65-F5344CB8AC3E}">
        <p14:creationId xmlns:p14="http://schemas.microsoft.com/office/powerpoint/2010/main" val="2988350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Bíborszín tájkép sabl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9533781_TF03460512_TF03460512" id="{640E60E2-68E8-4FE1-B854-5A426FF4B1BD}" vid="{6E1C0485-AA37-4822-AF10-C9740B96887C}"/>
    </a:ext>
  </a:extLst>
</a:theme>
</file>

<file path=ppt/theme/theme2.xml><?xml version="1.0" encoding="utf-8"?>
<a:theme xmlns:a="http://schemas.openxmlformats.org/drawingml/2006/main" name="Office-tém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Bíborszín tájkép diák</Template>
  <TotalTime>357</TotalTime>
  <Words>1365</Words>
  <Application>Microsoft Office PowerPoint</Application>
  <PresentationFormat>Egyéni</PresentationFormat>
  <Paragraphs>56</Paragraphs>
  <Slides>10</Slides>
  <Notes>10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10</vt:i4>
      </vt:variant>
    </vt:vector>
  </HeadingPairs>
  <TitlesOfParts>
    <vt:vector size="16" baseType="lpstr">
      <vt:lpstr>Arial</vt:lpstr>
      <vt:lpstr>Book Antiqua</vt:lpstr>
      <vt:lpstr>Bookman Old Style</vt:lpstr>
      <vt:lpstr>Cambria</vt:lpstr>
      <vt:lpstr>Century Gothic</vt:lpstr>
      <vt:lpstr>Bíborszín tájkép sablon</vt:lpstr>
      <vt:lpstr>Boldog sándor istván Kilenced</vt:lpstr>
      <vt:lpstr>1 nap, (máj. 30) A szív tisztaságáért </vt:lpstr>
      <vt:lpstr>2 nap, (máj. 31) istenre figyelésért</vt:lpstr>
      <vt:lpstr>3 nap, (jún. 1) Egyszerűségért </vt:lpstr>
      <vt:lpstr>4 nap, (jún. 2) mélyebb imaéletért   </vt:lpstr>
      <vt:lpstr>5 nap, (jún. 3) gyakorlatiasságért</vt:lpstr>
      <vt:lpstr>6 nap (Jún. 4) hazaszeretetért </vt:lpstr>
      <vt:lpstr>7. Nap (jún. 5) lelki erősségért</vt:lpstr>
      <vt:lpstr>8. Nap (jún. 6.) Benső derűért</vt:lpstr>
      <vt:lpstr>9. nap (jún. 7) Gondviselésbe vetett hitért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Boldog sándor istván Kilenced</dc:title>
  <dc:creator>user</dc:creator>
  <cp:lastModifiedBy>Kirner Gábor</cp:lastModifiedBy>
  <cp:revision>20</cp:revision>
  <dcterms:created xsi:type="dcterms:W3CDTF">2022-05-29T18:53:52Z</dcterms:created>
  <dcterms:modified xsi:type="dcterms:W3CDTF">2022-06-21T06:36:57Z</dcterms:modified>
</cp:coreProperties>
</file>