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58" r:id="rId7"/>
    <p:sldId id="284" r:id="rId8"/>
    <p:sldId id="290" r:id="rId9"/>
    <p:sldId id="267" r:id="rId10"/>
    <p:sldId id="287" r:id="rId11"/>
    <p:sldId id="257" r:id="rId12"/>
    <p:sldId id="288" r:id="rId13"/>
    <p:sldId id="286" r:id="rId14"/>
    <p:sldId id="268" r:id="rId15"/>
    <p:sldId id="269" r:id="rId16"/>
    <p:sldId id="283" r:id="rId17"/>
    <p:sldId id="260" r:id="rId18"/>
    <p:sldId id="270" r:id="rId19"/>
    <p:sldId id="289" r:id="rId20"/>
    <p:sldId id="272" r:id="rId21"/>
    <p:sldId id="271" r:id="rId22"/>
    <p:sldId id="285" r:id="rId23"/>
    <p:sldId id="293" r:id="rId24"/>
    <p:sldId id="291" r:id="rId25"/>
    <p:sldId id="281" r:id="rId26"/>
    <p:sldId id="273" r:id="rId27"/>
    <p:sldId id="279" r:id="rId28"/>
    <p:sldId id="280" r:id="rId29"/>
    <p:sldId id="292" r:id="rId30"/>
    <p:sldId id="277" r:id="rId31"/>
    <p:sldId id="278" r:id="rId3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8A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94660"/>
  </p:normalViewPr>
  <p:slideViewPr>
    <p:cSldViewPr>
      <p:cViewPr>
        <p:scale>
          <a:sx n="50" d="100"/>
          <a:sy n="50" d="100"/>
        </p:scale>
        <p:origin x="-122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BF51CD-0CA7-4221-85B7-52B56D041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706847E-AF28-488B-A199-F93B285C9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00F4FF5-2CE2-433B-90E8-49662882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97B6D3A-D96C-42F5-A4CE-DF182458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E14F29-D43B-4E4C-A015-018E62FD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397EB-AEC6-475D-9407-3C6C9A81B86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6559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6E5EA0-0AF5-48E4-9F54-5328A3D9E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ED4BD61-6465-4405-8E3B-DEAB45E93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124DF4-D584-41DF-B56A-2B247981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5AA7275-B62A-4F8E-8B1B-C3FD47FF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9C76D5-B845-4885-9FF7-9F864B57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903AF-91F3-4D5E-BDA7-2A8082D6D71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2696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8A6444D-CDD5-4F11-8FC2-EA874EE3D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A428F96-8380-48D9-82CE-B16EE3CA8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4A6FEBB-5467-487A-85DA-0613306C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991A8A-162F-424C-BD0D-2DE9E835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65C0F18-68F8-4091-8CE0-3A956794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C0DD3-8534-4B03-8AD5-5064177AF62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9771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271011E-8BC1-441D-8D1E-DA49BBB0540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EB2BB98-263B-47C8-B224-2225BC42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F4FB0F7-48FE-49E4-BEC4-0EE5C390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B5833C6-EA13-471F-AA50-53ED2861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FEDC17-C50B-4805-8CE6-09F8D75BAA0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65041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CEBA76-6E98-489B-880B-87C17DB21277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E34BA3-3B30-4EA0-B48A-D78C4F5AAF9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D65DC59-AF33-4714-A927-13BB7831DE9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075BC27B-E86C-4C12-9301-B1FDC450433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FAC542A-160F-4DA9-BE43-1D8DEC7C6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93DCF2A-8221-42D2-A78F-80278D00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453BB39-B9F0-4406-9D49-2B449BFE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F634DDE-1C21-48F7-8B3E-9D6D1D8A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4F2C0D-A336-41CB-808F-DB11CD1EFA0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1222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A839E5-E597-442F-8248-96A2899B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063326-EA99-49D5-975A-3F4BE4F9C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78F0CC-C8C4-4977-9F12-D5F57D38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F49E6A-5754-43E6-87B4-07A3AD91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BFAD39B-9A44-4652-A45A-0240125D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39CF-5F42-4C3E-9430-DA6D0D2381E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1084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8CFB14-A1F1-4764-83C8-DEAFBE9E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8DB6037-2309-4184-A092-6536649CB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583A500-A813-496B-9510-81803997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469DE8B-ED7F-4591-B037-DA82CD33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512BDEE-54E8-4E23-9D45-FF5C0AAD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FCD2E-E35D-4030-AB69-B61CCBE358D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97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8DD9BE-D3D8-42FA-ABF2-FBD97B75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D7436F-C71C-4C7D-8092-D61B837B7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52B629E-05DF-4EBA-87F0-72BF1273B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D236238-57FC-4759-BCD0-4802BE95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657EB6B-2E6A-4C51-B147-A8A8FFADB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43198C-029C-4F2B-9C81-E97695DD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9CB9F-600D-4DDD-8E4A-E62A01955E1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8336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A4F9FD-DF02-405C-891B-4AB2FB7D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844151A-8B26-4FEA-A1A5-AAF3FDB50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6423DFC-53C1-43BF-B0DD-FC969775B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701C6CE-CAE4-4E24-9128-EC951EDF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4F411AF-D371-44C5-9AE0-F0BAF3071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DF221BA-F73F-4632-8763-83407E25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FBE7A6D-0821-4221-AEFD-00761691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4B2F60E-2A17-4B28-A9CD-D615E05C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B3066-DCFB-4A32-94AA-CA61DB3542F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8478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E2C9D1-0459-4894-A28F-EBBD38C3E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7196446-71B1-449A-B47A-D1FFAADB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39CAB6C-D2BF-4B4F-9ADB-D786F6FA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56B784D-536F-4EFE-95D0-CEC3448A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4B409-BCA3-4FEA-84E8-23802E6BC80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986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9DE98C3-070B-4D54-A981-604B1167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7A20B16-B3C4-4D1F-A2C0-D8E8CDE2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189ACB3-DDB9-48B2-B4B1-064FB421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92327-CCE7-4679-AED7-E9E4FD9320F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4908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E7F8C2-4EAB-4D63-912F-08EA61620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9145DD-905F-43DE-9E5B-D7055757D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05A82C7-4BEE-4A92-AE30-9C5F0843F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41CEA75-2104-4FEE-BDED-DCC403DE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B02B7CD-35C0-4D6A-AE1B-E51DBA15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1EB0D04-E37D-45AC-8BB3-9C0A81B7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E15C0-AE4B-463A-AA87-B198D77969A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0440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BB4529-264B-4D22-A55B-DDFC94819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5C4DD25-F8C3-46AD-AA6F-56D69E5AC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0FB9356-1615-447B-A8D9-4567D8165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ABC3F0A-CCE3-4CE0-8EBD-DC94A7CF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57BD963-B65B-4AFC-8AD4-054964EC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1E87E42-89E2-4F49-9C46-04EA5647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E7243-A345-4D32-9ABB-D61664F96A8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882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0B8E734-F1B8-4DDD-AF9D-2AAEADCBF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D06EDD-8AB3-40CE-AE59-D9D349866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DA18E4-AF54-4A2B-B360-FB46589EEC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BEE753-913F-44B4-B829-243046BC4E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180A7C-3B2E-49EF-8DFE-7F111D78A5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0C266E-C641-4FDB-9106-749B1A620B80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55.jpe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7.jpeg"/><Relationship Id="rId10" Type="http://schemas.openxmlformats.org/officeDocument/2006/relationships/image" Target="../media/image58.jpeg"/><Relationship Id="rId4" Type="http://schemas.openxmlformats.org/officeDocument/2006/relationships/image" Target="../media/image56.jpe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0275CB0-E673-47E0-B10D-D5BEF246D5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24413" y="4868863"/>
            <a:ext cx="4356100" cy="1989137"/>
          </a:xfrm>
          <a:solidFill>
            <a:schemeClr val="bg1"/>
          </a:solidFill>
        </p:spPr>
        <p:txBody>
          <a:bodyPr anchor="ctr"/>
          <a:lstStyle/>
          <a:p>
            <a:r>
              <a:rPr lang="hu-HU" altLang="hu-HU" sz="3600"/>
              <a:t> 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12D56E3A-BEE3-459E-81A1-C71304B48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3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Text Box 11">
            <a:extLst>
              <a:ext uri="{FF2B5EF4-FFF2-40B4-BE49-F238E27FC236}">
                <a16:creationId xmlns:a16="http://schemas.microsoft.com/office/drawing/2014/main" id="{C75A02B9-1B76-4D68-AE04-9D4B0D60F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157788"/>
            <a:ext cx="41767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hu-HU" altLang="hu-HU" sz="4400" b="1">
                <a:solidFill>
                  <a:schemeClr val="tx2"/>
                </a:solidFill>
                <a:latin typeface="Forte" panose="03060902040502070203" pitchFamily="66" charset="0"/>
              </a:rPr>
              <a:t>Sándor István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br>
              <a:rPr lang="hu-HU" altLang="hu-HU" sz="2000">
                <a:solidFill>
                  <a:schemeClr val="tx2"/>
                </a:solidFill>
                <a:latin typeface="Eras Demi ITC" panose="020B0805030504020804" pitchFamily="34" charset="0"/>
              </a:rPr>
            </a:br>
            <a:r>
              <a:rPr lang="hu-HU" altLang="hu-HU" sz="2000">
                <a:solidFill>
                  <a:schemeClr val="tx2"/>
                </a:solidFill>
                <a:latin typeface="Eras Demi ITC" panose="020B0805030504020804" pitchFamily="34" charset="0"/>
              </a:rPr>
              <a:t>	szalézi testvér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hu-HU" altLang="hu-HU" sz="3600">
                <a:solidFill>
                  <a:schemeClr val="tx2"/>
                </a:solidFill>
              </a:rPr>
              <a:t>	</a:t>
            </a:r>
            <a:r>
              <a:rPr lang="hu-HU" altLang="hu-HU" sz="3600">
                <a:solidFill>
                  <a:schemeClr val="tx2"/>
                </a:solidFill>
                <a:latin typeface="Georgia" panose="02040502050405020303" pitchFamily="18" charset="0"/>
              </a:rPr>
              <a:t>(1914-1953)</a:t>
            </a:r>
          </a:p>
        </p:txBody>
      </p:sp>
      <p:sp>
        <p:nvSpPr>
          <p:cNvPr id="2061" name="WordArt 13">
            <a:extLst>
              <a:ext uri="{FF2B5EF4-FFF2-40B4-BE49-F238E27FC236}">
                <a16:creationId xmlns:a16="http://schemas.microsoft.com/office/drawing/2014/main" id="{ABBBF8DA-D693-4785-A254-F0C7AAEA70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3261519" y="2248694"/>
            <a:ext cx="4135437" cy="358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hu-H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VÉRTANÚ</a:t>
            </a:r>
          </a:p>
        </p:txBody>
      </p:sp>
      <p:pic>
        <p:nvPicPr>
          <p:cNvPr id="2063" name="Picture 15">
            <a:extLst>
              <a:ext uri="{FF2B5EF4-FFF2-40B4-BE49-F238E27FC236}">
                <a16:creationId xmlns:a16="http://schemas.microsoft.com/office/drawing/2014/main" id="{0F7A7ADE-33EC-4AF3-8416-56419D048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708650"/>
            <a:ext cx="11525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EDE6BFBD-D3FF-42DC-B04A-4A5E0448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0"/>
            <a:ext cx="3395662" cy="48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AD62EDBE-DEA8-48E5-9598-23103A098B7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-84138"/>
            <a:ext cx="7272338" cy="70421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7" name="Oval 3">
            <a:extLst>
              <a:ext uri="{FF2B5EF4-FFF2-40B4-BE49-F238E27FC236}">
                <a16:creationId xmlns:a16="http://schemas.microsoft.com/office/drawing/2014/main" id="{8940A0F4-0B66-4BD5-B9D7-A5EA36AFF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9810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7828" name="Line 4">
            <a:extLst>
              <a:ext uri="{FF2B5EF4-FFF2-40B4-BE49-F238E27FC236}">
                <a16:creationId xmlns:a16="http://schemas.microsoft.com/office/drawing/2014/main" id="{E1AA0EE6-7468-4D4B-891A-5D31A339D0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836613"/>
            <a:ext cx="2016125" cy="2159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7829" name="Oval 5">
            <a:extLst>
              <a:ext uri="{FF2B5EF4-FFF2-40B4-BE49-F238E27FC236}">
                <a16:creationId xmlns:a16="http://schemas.microsoft.com/office/drawing/2014/main" id="{D7CFC76B-46C5-40A6-BBD4-0B2161E3A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989138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7830" name="Line 6">
            <a:extLst>
              <a:ext uri="{FF2B5EF4-FFF2-40B4-BE49-F238E27FC236}">
                <a16:creationId xmlns:a16="http://schemas.microsoft.com/office/drawing/2014/main" id="{997BF98E-8E86-4529-861B-C9DE56A56E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1913" y="2133600"/>
            <a:ext cx="1512887" cy="14398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9992371F-FCDB-4175-8D89-54134634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21088"/>
            <a:ext cx="20510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/>
              <a:t>(Itt ülünk most!)</a:t>
            </a:r>
          </a:p>
          <a:p>
            <a:pPr>
              <a:spcBef>
                <a:spcPct val="50000"/>
              </a:spcBef>
            </a:pPr>
            <a:r>
              <a:rPr lang="hu-HU" altLang="hu-HU" sz="2000" b="1"/>
              <a:t>Óbudai </a:t>
            </a:r>
            <a:br>
              <a:rPr lang="hu-HU" altLang="hu-HU" sz="2000" b="1"/>
            </a:br>
            <a:r>
              <a:rPr lang="hu-HU" altLang="hu-HU" sz="2000" b="1"/>
              <a:t>Szaléziak</a:t>
            </a:r>
          </a:p>
        </p:txBody>
      </p:sp>
      <p:sp>
        <p:nvSpPr>
          <p:cNvPr id="77833" name="Text Box 9">
            <a:extLst>
              <a:ext uri="{FF2B5EF4-FFF2-40B4-BE49-F238E27FC236}">
                <a16:creationId xmlns:a16="http://schemas.microsoft.com/office/drawing/2014/main" id="{D95111BE-873C-4C73-8E5D-6253A80C5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4813"/>
            <a:ext cx="23034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800" b="1"/>
              <a:t>Újpest- Clarisseum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  <p:bldP spid="778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6" name="Picture 34">
            <a:extLst>
              <a:ext uri="{FF2B5EF4-FFF2-40B4-BE49-F238E27FC236}">
                <a16:creationId xmlns:a16="http://schemas.microsoft.com/office/drawing/2014/main" id="{54721817-A0F0-4BA5-B1C0-95E120964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7" name="Oval 35">
            <a:extLst>
              <a:ext uri="{FF2B5EF4-FFF2-40B4-BE49-F238E27FC236}">
                <a16:creationId xmlns:a16="http://schemas.microsoft.com/office/drawing/2014/main" id="{479DE8A2-F8C1-4194-9F2B-5715EDC49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765175"/>
            <a:ext cx="4392613" cy="5445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12" name="Text Box 40">
            <a:extLst>
              <a:ext uri="{FF2B5EF4-FFF2-40B4-BE49-F238E27FC236}">
                <a16:creationId xmlns:a16="http://schemas.microsoft.com/office/drawing/2014/main" id="{08CD9FE3-27AE-46B7-B882-84858A719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300663"/>
            <a:ext cx="24479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4000" b="1">
                <a:solidFill>
                  <a:srgbClr val="FF0000"/>
                </a:solidFill>
              </a:rPr>
              <a:t>Régen…</a:t>
            </a:r>
            <a:br>
              <a:rPr lang="hu-HU" altLang="hu-HU" sz="4000" b="1">
                <a:solidFill>
                  <a:srgbClr val="FF0000"/>
                </a:solidFill>
              </a:rPr>
            </a:br>
            <a:r>
              <a:rPr lang="hu-HU" altLang="hu-HU" sz="4000" b="1">
                <a:solidFill>
                  <a:srgbClr val="FF0000"/>
                </a:solidFill>
              </a:rPr>
              <a:t>      </a:t>
            </a:r>
            <a:r>
              <a:rPr lang="hu-HU" altLang="hu-HU" sz="2500" b="1">
                <a:solidFill>
                  <a:srgbClr val="FF0000"/>
                </a:solidFill>
              </a:rPr>
              <a:t>(1950-ig)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0" name="Picture 12">
            <a:extLst>
              <a:ext uri="{FF2B5EF4-FFF2-40B4-BE49-F238E27FC236}">
                <a16:creationId xmlns:a16="http://schemas.microsoft.com/office/drawing/2014/main" id="{9ADF3DC0-875F-4605-9893-DCA829C45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79375"/>
            <a:ext cx="9147175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1" name="Picture 13">
            <a:extLst>
              <a:ext uri="{FF2B5EF4-FFF2-40B4-BE49-F238E27FC236}">
                <a16:creationId xmlns:a16="http://schemas.microsoft.com/office/drawing/2014/main" id="{32D45D7C-4B0D-48AC-B74D-B675277A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49225"/>
            <a:ext cx="9101137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2" name="Picture 14">
            <a:extLst>
              <a:ext uri="{FF2B5EF4-FFF2-40B4-BE49-F238E27FC236}">
                <a16:creationId xmlns:a16="http://schemas.microsoft.com/office/drawing/2014/main" id="{16860542-5DF1-4F13-82DD-9FBB4069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374"/>
          <a:stretch>
            <a:fillRect/>
          </a:stretch>
        </p:blipFill>
        <p:spPr bwMode="auto">
          <a:xfrm>
            <a:off x="-323850" y="76200"/>
            <a:ext cx="9440863" cy="65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3" name="Picture 15">
            <a:extLst>
              <a:ext uri="{FF2B5EF4-FFF2-40B4-BE49-F238E27FC236}">
                <a16:creationId xmlns:a16="http://schemas.microsoft.com/office/drawing/2014/main" id="{FEC24F56-E12E-4CDB-A1D7-ED528202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7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4" name="Picture 16">
            <a:extLst>
              <a:ext uri="{FF2B5EF4-FFF2-40B4-BE49-F238E27FC236}">
                <a16:creationId xmlns:a16="http://schemas.microsoft.com/office/drawing/2014/main" id="{707F29F7-EB11-4E2E-8E3C-F47454AA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r="2197"/>
          <a:stretch>
            <a:fillRect/>
          </a:stretch>
        </p:blipFill>
        <p:spPr bwMode="auto">
          <a:xfrm>
            <a:off x="0" y="0"/>
            <a:ext cx="9144000" cy="64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5" name="Picture 17">
            <a:extLst>
              <a:ext uri="{FF2B5EF4-FFF2-40B4-BE49-F238E27FC236}">
                <a16:creationId xmlns:a16="http://schemas.microsoft.com/office/drawing/2014/main" id="{C1BCDDCD-A3B7-412C-9B26-CAF7103F9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"/>
          <a:stretch>
            <a:fillRect/>
          </a:stretch>
        </p:blipFill>
        <p:spPr bwMode="auto">
          <a:xfrm>
            <a:off x="0" y="44450"/>
            <a:ext cx="9144000" cy="64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6" name="Picture 18">
            <a:extLst>
              <a:ext uri="{FF2B5EF4-FFF2-40B4-BE49-F238E27FC236}">
                <a16:creationId xmlns:a16="http://schemas.microsoft.com/office/drawing/2014/main" id="{F65A0858-7373-4FA5-87D0-D653E4D3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-63500"/>
            <a:ext cx="9615488" cy="680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8" name="Picture 8">
            <a:extLst>
              <a:ext uri="{FF2B5EF4-FFF2-40B4-BE49-F238E27FC236}">
                <a16:creationId xmlns:a16="http://schemas.microsoft.com/office/drawing/2014/main" id="{5EBBAF54-FB90-407F-A9B8-C8E63D3BB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8" name="Text Box 18">
            <a:extLst>
              <a:ext uri="{FF2B5EF4-FFF2-40B4-BE49-F238E27FC236}">
                <a16:creationId xmlns:a16="http://schemas.microsoft.com/office/drawing/2014/main" id="{74BAB58B-9A3B-4971-91E0-650FEF47A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300663"/>
            <a:ext cx="24479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4000" b="1">
                <a:solidFill>
                  <a:srgbClr val="FF0000"/>
                </a:solidFill>
              </a:rPr>
              <a:t>Régen…</a:t>
            </a:r>
            <a:br>
              <a:rPr lang="hu-HU" altLang="hu-HU" sz="4000" b="1">
                <a:solidFill>
                  <a:srgbClr val="FF0000"/>
                </a:solidFill>
              </a:rPr>
            </a:br>
            <a:r>
              <a:rPr lang="hu-HU" altLang="hu-HU" sz="4000" b="1">
                <a:solidFill>
                  <a:srgbClr val="FF0000"/>
                </a:solidFill>
              </a:rPr>
              <a:t>      </a:t>
            </a:r>
            <a:r>
              <a:rPr lang="hu-HU" altLang="hu-HU" sz="2500" b="1">
                <a:solidFill>
                  <a:srgbClr val="FF0000"/>
                </a:solidFill>
              </a:rPr>
              <a:t>(1950-ig)</a:t>
            </a:r>
          </a:p>
        </p:txBody>
      </p:sp>
      <p:sp>
        <p:nvSpPr>
          <p:cNvPr id="76816" name="Text Box 16">
            <a:extLst>
              <a:ext uri="{FF2B5EF4-FFF2-40B4-BE49-F238E27FC236}">
                <a16:creationId xmlns:a16="http://schemas.microsoft.com/office/drawing/2014/main" id="{0D26C162-1A40-49BA-A111-4C79B617E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60350"/>
            <a:ext cx="1008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4000" b="1">
                <a:solidFill>
                  <a:srgbClr val="FF0000"/>
                </a:solidFill>
              </a:rPr>
              <a:t>ma</a:t>
            </a:r>
          </a:p>
        </p:txBody>
      </p:sp>
      <p:sp>
        <p:nvSpPr>
          <p:cNvPr id="76810" name="Oval 10">
            <a:extLst>
              <a:ext uri="{FF2B5EF4-FFF2-40B4-BE49-F238E27FC236}">
                <a16:creationId xmlns:a16="http://schemas.microsoft.com/office/drawing/2014/main" id="{37A69688-3C73-4D7C-962E-69C2A5538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765175"/>
            <a:ext cx="4392613" cy="5445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6811" name="Oval 11">
            <a:extLst>
              <a:ext uri="{FF2B5EF4-FFF2-40B4-BE49-F238E27FC236}">
                <a16:creationId xmlns:a16="http://schemas.microsoft.com/office/drawing/2014/main" id="{0FA6FB52-AC12-44F7-BA56-126BC6A8B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1268413"/>
            <a:ext cx="1152525" cy="10795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76812" name="Picture 12">
            <a:extLst>
              <a:ext uri="{FF2B5EF4-FFF2-40B4-BE49-F238E27FC236}">
                <a16:creationId xmlns:a16="http://schemas.microsoft.com/office/drawing/2014/main" id="{A668C984-8908-49DA-842F-D78FB1A7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729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3" name="Picture 13">
            <a:extLst>
              <a:ext uri="{FF2B5EF4-FFF2-40B4-BE49-F238E27FC236}">
                <a16:creationId xmlns:a16="http://schemas.microsoft.com/office/drawing/2014/main" id="{6F5F80B4-69A9-4A3B-A623-4D159F21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729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4" name="Picture 14">
            <a:extLst>
              <a:ext uri="{FF2B5EF4-FFF2-40B4-BE49-F238E27FC236}">
                <a16:creationId xmlns:a16="http://schemas.microsoft.com/office/drawing/2014/main" id="{3F3C5C62-D215-436E-A55C-730BDC811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724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>
            <a:extLst>
              <a:ext uri="{FF2B5EF4-FFF2-40B4-BE49-F238E27FC236}">
                <a16:creationId xmlns:a16="http://schemas.microsoft.com/office/drawing/2014/main" id="{DBF71CB7-EBAB-441A-95F5-16B165ACA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396413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>
            <a:extLst>
              <a:ext uri="{FF2B5EF4-FFF2-40B4-BE49-F238E27FC236}">
                <a16:creationId xmlns:a16="http://schemas.microsoft.com/office/drawing/2014/main" id="{2E21788C-2A25-4930-89AB-10B33FEF9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Oval 5">
            <a:extLst>
              <a:ext uri="{FF2B5EF4-FFF2-40B4-BE49-F238E27FC236}">
                <a16:creationId xmlns:a16="http://schemas.microsoft.com/office/drawing/2014/main" id="{31E4EF30-E9FD-4170-9082-9C9182CF8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284538"/>
            <a:ext cx="1008063" cy="15843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9F8B3EF6-8838-40AA-8CD3-7C60DC5CD99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900" y="-19050"/>
            <a:ext cx="9396413" cy="6877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Text Box 8">
            <a:extLst>
              <a:ext uri="{FF2B5EF4-FFF2-40B4-BE49-F238E27FC236}">
                <a16:creationId xmlns:a16="http://schemas.microsoft.com/office/drawing/2014/main" id="{9A7A6C59-9B55-4005-A4C8-36A892B7CFFE}"/>
              </a:ext>
            </a:extLst>
          </p:cNvPr>
          <p:cNvSpPr txBox="1">
            <a:spLocks noChangeArrowheads="1"/>
          </p:cNvSpPr>
          <p:nvPr/>
        </p:nvSpPr>
        <p:spPr bwMode="auto">
          <a:xfrm rot="-477705">
            <a:off x="6948488" y="501332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>
                <a:solidFill>
                  <a:srgbClr val="FF0000"/>
                </a:solidFill>
              </a:rPr>
              <a:t>Don Bosco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>
            <a:extLst>
              <a:ext uri="{FF2B5EF4-FFF2-40B4-BE49-F238E27FC236}">
                <a16:creationId xmlns:a16="http://schemas.microsoft.com/office/drawing/2014/main" id="{D17956B5-C1AC-42A4-ADC5-8AC2D75D7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>
            <a:extLst>
              <a:ext uri="{FF2B5EF4-FFF2-40B4-BE49-F238E27FC236}">
                <a16:creationId xmlns:a16="http://schemas.microsoft.com/office/drawing/2014/main" id="{EE893D73-38AD-46C6-9D6E-E5C41EF9F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268913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DCD58DEC-01B7-41DB-8E49-475BC518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b="6966"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>
            <a:extLst>
              <a:ext uri="{FF2B5EF4-FFF2-40B4-BE49-F238E27FC236}">
                <a16:creationId xmlns:a16="http://schemas.microsoft.com/office/drawing/2014/main" id="{EF187D33-6A12-4A4A-B21E-919CF6080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1395">
            <a:off x="4787900" y="3500438"/>
            <a:ext cx="3892550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>
            <a:extLst>
              <a:ext uri="{FF2B5EF4-FFF2-40B4-BE49-F238E27FC236}">
                <a16:creationId xmlns:a16="http://schemas.microsoft.com/office/drawing/2014/main" id="{27FF4913-3E8A-402A-AEEE-608284F4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527">
            <a:off x="323850" y="3573463"/>
            <a:ext cx="3744913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3" name="Picture 15">
            <a:extLst>
              <a:ext uri="{FF2B5EF4-FFF2-40B4-BE49-F238E27FC236}">
                <a16:creationId xmlns:a16="http://schemas.microsoft.com/office/drawing/2014/main" id="{B877EDAC-4CDA-4DFB-850D-53EED7ACD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6195">
            <a:off x="395288" y="620713"/>
            <a:ext cx="3744912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>
            <a:extLst>
              <a:ext uri="{FF2B5EF4-FFF2-40B4-BE49-F238E27FC236}">
                <a16:creationId xmlns:a16="http://schemas.microsoft.com/office/drawing/2014/main" id="{93E2EAB4-060C-4286-A2B3-61A83E6D6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058">
            <a:off x="4932363" y="476250"/>
            <a:ext cx="3851275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4" name="Text Box 16">
            <a:extLst>
              <a:ext uri="{FF2B5EF4-FFF2-40B4-BE49-F238E27FC236}">
                <a16:creationId xmlns:a16="http://schemas.microsoft.com/office/drawing/2014/main" id="{95633C6F-5877-4CA4-9F75-9F7BD1AD563C}"/>
              </a:ext>
            </a:extLst>
          </p:cNvPr>
          <p:cNvSpPr txBox="1">
            <a:spLocks noChangeArrowheads="1"/>
          </p:cNvSpPr>
          <p:nvPr/>
        </p:nvSpPr>
        <p:spPr bwMode="auto">
          <a:xfrm rot="-797092">
            <a:off x="34925" y="395288"/>
            <a:ext cx="21478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800" b="1">
                <a:solidFill>
                  <a:srgbClr val="FF0000"/>
                </a:solidFill>
              </a:rPr>
              <a:t>Szalézi</a:t>
            </a:r>
            <a:br>
              <a:rPr lang="hu-HU" altLang="hu-HU" sz="2800" b="1">
                <a:solidFill>
                  <a:srgbClr val="FF0000"/>
                </a:solidFill>
              </a:rPr>
            </a:br>
            <a:r>
              <a:rPr lang="hu-HU" altLang="hu-HU" sz="2800" b="1">
                <a:solidFill>
                  <a:srgbClr val="FF0000"/>
                </a:solidFill>
              </a:rPr>
              <a:t>Történelem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>
            <a:extLst>
              <a:ext uri="{FF2B5EF4-FFF2-40B4-BE49-F238E27FC236}">
                <a16:creationId xmlns:a16="http://schemas.microsoft.com/office/drawing/2014/main" id="{BAC861A6-8F83-419C-83CD-9809B45B6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53" name="Picture 21">
            <a:extLst>
              <a:ext uri="{FF2B5EF4-FFF2-40B4-BE49-F238E27FC236}">
                <a16:creationId xmlns:a16="http://schemas.microsoft.com/office/drawing/2014/main" id="{E7F27B1A-5287-4870-9489-A8C50808E62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0" y="0"/>
            <a:ext cx="1587500" cy="2205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55" name="Picture 23">
            <a:extLst>
              <a:ext uri="{FF2B5EF4-FFF2-40B4-BE49-F238E27FC236}">
                <a16:creationId xmlns:a16="http://schemas.microsoft.com/office/drawing/2014/main" id="{AEEC8D65-A3AE-43B4-B6AE-BCA94D425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7038"/>
            <a:ext cx="3492500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56" name="Text Box 24">
            <a:extLst>
              <a:ext uri="{FF2B5EF4-FFF2-40B4-BE49-F238E27FC236}">
                <a16:creationId xmlns:a16="http://schemas.microsoft.com/office/drawing/2014/main" id="{AE90E121-0912-4D9F-BB6A-5EC269E06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6624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4000" b="1">
                <a:solidFill>
                  <a:srgbClr val="FF0000"/>
                </a:solidFill>
                <a:latin typeface="Tahoma" panose="020B0604030504040204" pitchFamily="34" charset="0"/>
              </a:rPr>
              <a:t>Mi a közös bennük?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>
            <a:extLst>
              <a:ext uri="{FF2B5EF4-FFF2-40B4-BE49-F238E27FC236}">
                <a16:creationId xmlns:a16="http://schemas.microsoft.com/office/drawing/2014/main" id="{1BF8CA8C-C985-4256-8582-795E8E671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0"/>
            <a:ext cx="3649662" cy="48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7" name="Picture 5">
            <a:extLst>
              <a:ext uri="{FF2B5EF4-FFF2-40B4-BE49-F238E27FC236}">
                <a16:creationId xmlns:a16="http://schemas.microsoft.com/office/drawing/2014/main" id="{CDD4845B-9247-474E-A957-DA29FFE0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5600" cy="40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8" name="Picture 6">
            <a:extLst>
              <a:ext uri="{FF2B5EF4-FFF2-40B4-BE49-F238E27FC236}">
                <a16:creationId xmlns:a16="http://schemas.microsoft.com/office/drawing/2014/main" id="{0CBB4CB7-2640-426E-94B8-2B674425E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897438"/>
            <a:ext cx="2592387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9" name="Picture 7">
            <a:extLst>
              <a:ext uri="{FF2B5EF4-FFF2-40B4-BE49-F238E27FC236}">
                <a16:creationId xmlns:a16="http://schemas.microsoft.com/office/drawing/2014/main" id="{FA773D59-0B75-4C59-811D-AD53FDACA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940300"/>
            <a:ext cx="2555875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0" name="Picture 8">
            <a:extLst>
              <a:ext uri="{FF2B5EF4-FFF2-40B4-BE49-F238E27FC236}">
                <a16:creationId xmlns:a16="http://schemas.microsoft.com/office/drawing/2014/main" id="{A2C4F3D0-D764-45C4-9F7D-E49981C69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0675"/>
            <a:ext cx="3635375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1" name="WordArt 9">
            <a:extLst>
              <a:ext uri="{FF2B5EF4-FFF2-40B4-BE49-F238E27FC236}">
                <a16:creationId xmlns:a16="http://schemas.microsoft.com/office/drawing/2014/main" id="{507FAFA8-A839-435E-A88F-0B84F65D6C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9475" y="3644900"/>
            <a:ext cx="2447925" cy="13604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DDDDDD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Emlékek...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>
            <a:extLst>
              <a:ext uri="{FF2B5EF4-FFF2-40B4-BE49-F238E27FC236}">
                <a16:creationId xmlns:a16="http://schemas.microsoft.com/office/drawing/2014/main" id="{517F1622-F4DE-4DBA-B227-7859C6337B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9913" y="0"/>
            <a:ext cx="510857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C95BD919-5BBC-4BE4-BD77-52336E81D36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404813"/>
            <a:ext cx="3162300" cy="453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Text Box 4">
            <a:extLst>
              <a:ext uri="{FF2B5EF4-FFF2-40B4-BE49-F238E27FC236}">
                <a16:creationId xmlns:a16="http://schemas.microsoft.com/office/drawing/2014/main" id="{232EDC83-E807-4C1A-BA7F-96318B164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300663"/>
            <a:ext cx="8351837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>
                <a:solidFill>
                  <a:schemeClr val="bg1"/>
                </a:solidFill>
                <a:latin typeface="Elephant" panose="02020904090505020303" pitchFamily="18" charset="0"/>
              </a:rPr>
              <a:t>Isten szolgája</a:t>
            </a:r>
          </a:p>
          <a:p>
            <a:pPr algn="ctr">
              <a:spcBef>
                <a:spcPct val="50000"/>
              </a:spcBef>
            </a:pPr>
            <a:r>
              <a:rPr lang="hu-HU" altLang="hu-HU" b="1">
                <a:solidFill>
                  <a:schemeClr val="bg1"/>
                </a:solidFill>
                <a:latin typeface="Elephant" panose="02020904090505020303" pitchFamily="18" charset="0"/>
              </a:rPr>
              <a:t>SÁNDOR ISTVÁN</a:t>
            </a:r>
          </a:p>
          <a:p>
            <a:pPr algn="ctr">
              <a:spcBef>
                <a:spcPct val="50000"/>
              </a:spcBef>
            </a:pPr>
            <a:r>
              <a:rPr lang="hu-HU" altLang="hu-HU" b="1">
                <a:solidFill>
                  <a:srgbClr val="FF0000"/>
                </a:solidFill>
                <a:latin typeface="Elephant" panose="02020904090505020303" pitchFamily="18" charset="0"/>
              </a:rPr>
              <a:t>vértanú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>
            <a:extLst>
              <a:ext uri="{FF2B5EF4-FFF2-40B4-BE49-F238E27FC236}">
                <a16:creationId xmlns:a16="http://schemas.microsoft.com/office/drawing/2014/main" id="{3389F744-6BAE-43CF-92BE-A8A05C5E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"/>
            <a:ext cx="91440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86" name="Line 30">
            <a:extLst>
              <a:ext uri="{FF2B5EF4-FFF2-40B4-BE49-F238E27FC236}">
                <a16:creationId xmlns:a16="http://schemas.microsoft.com/office/drawing/2014/main" id="{4429C400-9A09-4D7A-A3B9-575EC910E7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1773238"/>
            <a:ext cx="215900" cy="576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45087" name="Picture 31">
            <a:extLst>
              <a:ext uri="{FF2B5EF4-FFF2-40B4-BE49-F238E27FC236}">
                <a16:creationId xmlns:a16="http://schemas.microsoft.com/office/drawing/2014/main" id="{17459873-AE05-47D5-9180-63464A02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88938"/>
            <a:ext cx="9972676" cy="646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90" name="Line 34">
            <a:extLst>
              <a:ext uri="{FF2B5EF4-FFF2-40B4-BE49-F238E27FC236}">
                <a16:creationId xmlns:a16="http://schemas.microsoft.com/office/drawing/2014/main" id="{47ED0139-A7D0-4672-AF94-F9E10E946C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19250" y="188913"/>
            <a:ext cx="576263" cy="5032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3" name="Picture 11">
            <a:extLst>
              <a:ext uri="{FF2B5EF4-FFF2-40B4-BE49-F238E27FC236}">
                <a16:creationId xmlns:a16="http://schemas.microsoft.com/office/drawing/2014/main" id="{7C9838B7-FFE9-44FD-A18C-DED1A3A1B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9" name="Picture 7">
            <a:extLst>
              <a:ext uri="{FF2B5EF4-FFF2-40B4-BE49-F238E27FC236}">
                <a16:creationId xmlns:a16="http://schemas.microsoft.com/office/drawing/2014/main" id="{FACC4661-E8A8-4735-A97C-AC7B25998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r="9518" b="5902"/>
          <a:stretch>
            <a:fillRect/>
          </a:stretch>
        </p:blipFill>
        <p:spPr bwMode="auto">
          <a:xfrm>
            <a:off x="0" y="0"/>
            <a:ext cx="4284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1" name="Picture 9">
            <a:extLst>
              <a:ext uri="{FF2B5EF4-FFF2-40B4-BE49-F238E27FC236}">
                <a16:creationId xmlns:a16="http://schemas.microsoft.com/office/drawing/2014/main" id="{22286B36-3DCA-4E05-B3E7-8BD15A07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>
            <a:extLst>
              <a:ext uri="{FF2B5EF4-FFF2-40B4-BE49-F238E27FC236}">
                <a16:creationId xmlns:a16="http://schemas.microsoft.com/office/drawing/2014/main" id="{A370725E-3D36-4B0B-930C-47F2FAF4C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BEFEE"/>
              </a:clrFrom>
              <a:clrTo>
                <a:srgbClr val="EBEF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63563"/>
            <a:ext cx="17716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4" name="Text Box 12">
            <a:extLst>
              <a:ext uri="{FF2B5EF4-FFF2-40B4-BE49-F238E27FC236}">
                <a16:creationId xmlns:a16="http://schemas.microsoft.com/office/drawing/2014/main" id="{7DF7AB6E-5EA3-4105-AB96-AAC5414A0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25" y="6092825"/>
            <a:ext cx="4752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>
                <a:solidFill>
                  <a:srgbClr val="DDDDDD"/>
                </a:solidFill>
                <a:latin typeface="Tahoma" panose="020B0604030504040204" pitchFamily="34" charset="0"/>
              </a:rPr>
              <a:t>Ezen a helyen állott a Pokol Csárda</a:t>
            </a:r>
            <a:br>
              <a:rPr lang="hu-HU" altLang="hu-HU" sz="2000" b="1">
                <a:solidFill>
                  <a:srgbClr val="DDDDDD"/>
                </a:solidFill>
                <a:latin typeface="Tahoma" panose="020B0604030504040204" pitchFamily="34" charset="0"/>
              </a:rPr>
            </a:br>
            <a:r>
              <a:rPr lang="hu-HU" altLang="hu-HU" sz="2000" b="1">
                <a:solidFill>
                  <a:srgbClr val="DDDDDD"/>
                </a:solidFill>
                <a:latin typeface="Tahoma" panose="020B0604030504040204" pitchFamily="34" charset="0"/>
              </a:rPr>
              <a:t>(Itt kenték le éjjel szurokkal a fiúk)</a:t>
            </a:r>
          </a:p>
        </p:txBody>
      </p:sp>
      <p:sp>
        <p:nvSpPr>
          <p:cNvPr id="74766" name="Line 14">
            <a:extLst>
              <a:ext uri="{FF2B5EF4-FFF2-40B4-BE49-F238E27FC236}">
                <a16:creationId xmlns:a16="http://schemas.microsoft.com/office/drawing/2014/main" id="{DF4976CB-AAB2-4945-8883-5CECD0F5AF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00788" y="5445125"/>
            <a:ext cx="358775" cy="720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>
            <a:extLst>
              <a:ext uri="{FF2B5EF4-FFF2-40B4-BE49-F238E27FC236}">
                <a16:creationId xmlns:a16="http://schemas.microsoft.com/office/drawing/2014/main" id="{48ECB7CD-9DA7-4E0A-8F6F-D572D289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57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0" name="Picture 8">
            <a:extLst>
              <a:ext uri="{FF2B5EF4-FFF2-40B4-BE49-F238E27FC236}">
                <a16:creationId xmlns:a16="http://schemas.microsoft.com/office/drawing/2014/main" id="{AB7A54DB-8B49-4615-9779-D87CBC378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/>
          <a:stretch>
            <a:fillRect/>
          </a:stretch>
        </p:blipFill>
        <p:spPr bwMode="auto">
          <a:xfrm>
            <a:off x="0" y="549275"/>
            <a:ext cx="9144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6">
            <a:extLst>
              <a:ext uri="{FF2B5EF4-FFF2-40B4-BE49-F238E27FC236}">
                <a16:creationId xmlns:a16="http://schemas.microsoft.com/office/drawing/2014/main" id="{E7E04276-7BC6-49FA-B6B5-B2EB83B8C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773238"/>
            <a:ext cx="4378325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9" name="WordArt 7">
            <a:extLst>
              <a:ext uri="{FF2B5EF4-FFF2-40B4-BE49-F238E27FC236}">
                <a16:creationId xmlns:a16="http://schemas.microsoft.com/office/drawing/2014/main" id="{F8D66F2B-E723-4958-A4B0-82B91CD1FE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5925" y="836613"/>
            <a:ext cx="4667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"Nem leszek disszidens!"</a:t>
            </a:r>
          </a:p>
        </p:txBody>
      </p:sp>
      <p:graphicFrame>
        <p:nvGraphicFramePr>
          <p:cNvPr id="85001" name="Object 9">
            <a:extLst>
              <a:ext uri="{FF2B5EF4-FFF2-40B4-BE49-F238E27FC236}">
                <a16:creationId xmlns:a16="http://schemas.microsoft.com/office/drawing/2014/main" id="{A43E55A5-DFD9-4757-A2F0-966DEC80EC1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07950" y="477838"/>
          <a:ext cx="1203325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Image" r:id="rId6" imgW="3657143" imgH="3568254" progId="Photoshop.Image.12">
                  <p:embed/>
                </p:oleObj>
              </mc:Choice>
              <mc:Fallback>
                <p:oleObj name="Image" r:id="rId6" imgW="3657143" imgH="3568254" progId="Photoshop.Image.12">
                  <p:embed/>
                  <p:pic>
                    <p:nvPicPr>
                      <p:cNvPr id="85001" name="Object 9">
                        <a:extLst>
                          <a:ext uri="{FF2B5EF4-FFF2-40B4-BE49-F238E27FC236}">
                            <a16:creationId xmlns:a16="http://schemas.microsoft.com/office/drawing/2014/main" id="{A43E55A5-DFD9-4757-A2F0-966DEC80EC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707" r="10417"/>
                      <a:stretch>
                        <a:fillRect/>
                      </a:stretch>
                    </p:blipFill>
                    <p:spPr bwMode="auto">
                      <a:xfrm>
                        <a:off x="107950" y="477838"/>
                        <a:ext cx="1203325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2" name="Object 20">
            <a:extLst>
              <a:ext uri="{FF2B5EF4-FFF2-40B4-BE49-F238E27FC236}">
                <a16:creationId xmlns:a16="http://schemas.microsoft.com/office/drawing/2014/main" id="{B3AC4B90-E0F9-4A44-93D2-0D116BC8BCA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223963" y="477838"/>
          <a:ext cx="162877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Image" r:id="rId8" imgW="3371095" imgH="4474473" progId="Photoshop.Image.12">
                  <p:embed/>
                </p:oleObj>
              </mc:Choice>
              <mc:Fallback>
                <p:oleObj name="Image" r:id="rId8" imgW="3371095" imgH="4474473" progId="Photoshop.Image.12">
                  <p:embed/>
                  <p:pic>
                    <p:nvPicPr>
                      <p:cNvPr id="85012" name="Object 20">
                        <a:extLst>
                          <a:ext uri="{FF2B5EF4-FFF2-40B4-BE49-F238E27FC236}">
                            <a16:creationId xmlns:a16="http://schemas.microsoft.com/office/drawing/2014/main" id="{B3AC4B90-E0F9-4A44-93D2-0D116BC8BC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4614"/>
                      <a:stretch>
                        <a:fillRect/>
                      </a:stretch>
                    </p:blipFill>
                    <p:spPr bwMode="auto">
                      <a:xfrm>
                        <a:off x="1223963" y="477838"/>
                        <a:ext cx="1628775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7" name="Picture 5">
            <a:extLst>
              <a:ext uri="{FF2B5EF4-FFF2-40B4-BE49-F238E27FC236}">
                <a16:creationId xmlns:a16="http://schemas.microsoft.com/office/drawing/2014/main" id="{5655DF52-E727-4EE6-AF4B-49FC8E243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722813" cy="50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752ACA25-580E-4365-966B-44F5F79B5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hu-HU" altLang="hu-HU">
                <a:solidFill>
                  <a:srgbClr val="8A0000"/>
                </a:solidFill>
              </a:rPr>
              <a:t>A pártőrség pere</a:t>
            </a:r>
          </a:p>
        </p:txBody>
      </p:sp>
      <p:pic>
        <p:nvPicPr>
          <p:cNvPr id="81924" name="Picture 4">
            <a:extLst>
              <a:ext uri="{FF2B5EF4-FFF2-40B4-BE49-F238E27FC236}">
                <a16:creationId xmlns:a16="http://schemas.microsoft.com/office/drawing/2014/main" id="{9F04D208-3FD9-4B72-8129-2E72259E9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0"/>
            <a:ext cx="2455862" cy="3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>
            <a:extLst>
              <a:ext uri="{FF2B5EF4-FFF2-40B4-BE49-F238E27FC236}">
                <a16:creationId xmlns:a16="http://schemas.microsoft.com/office/drawing/2014/main" id="{88281ACB-4536-4409-9384-6B129F364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2255837" cy="376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>
            <a:extLst>
              <a:ext uri="{FF2B5EF4-FFF2-40B4-BE49-F238E27FC236}">
                <a16:creationId xmlns:a16="http://schemas.microsoft.com/office/drawing/2014/main" id="{C1E82A55-4B92-46D2-88C4-288854774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3357563"/>
            <a:ext cx="2624137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9" name="Picture 9">
            <a:extLst>
              <a:ext uri="{FF2B5EF4-FFF2-40B4-BE49-F238E27FC236}">
                <a16:creationId xmlns:a16="http://schemas.microsoft.com/office/drawing/2014/main" id="{BEBE7041-4AC2-430D-9A66-A649B95A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6663"/>
            <a:ext cx="2195513" cy="30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>
            <a:extLst>
              <a:ext uri="{FF2B5EF4-FFF2-40B4-BE49-F238E27FC236}">
                <a16:creationId xmlns:a16="http://schemas.microsoft.com/office/drawing/2014/main" id="{2FE86900-901E-458F-9B6F-20A94DA99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79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1" name="Picture 9">
            <a:extLst>
              <a:ext uri="{FF2B5EF4-FFF2-40B4-BE49-F238E27FC236}">
                <a16:creationId xmlns:a16="http://schemas.microsoft.com/office/drawing/2014/main" id="{F49C8ED3-29F1-4C16-AEA3-9BCAF90F12E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63879">
            <a:off x="276225" y="115888"/>
            <a:ext cx="4862513" cy="675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29" name="Picture 17">
            <a:extLst>
              <a:ext uri="{FF2B5EF4-FFF2-40B4-BE49-F238E27FC236}">
                <a16:creationId xmlns:a16="http://schemas.microsoft.com/office/drawing/2014/main" id="{8A3EECDB-0564-44BF-9FAA-0944962037F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3"/>
          <a:stretch>
            <a:fillRect/>
          </a:stretch>
        </p:blipFill>
        <p:spPr>
          <a:xfrm rot="419943">
            <a:off x="4643438" y="603250"/>
            <a:ext cx="4203700" cy="6281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35" name="Picture 23">
            <a:extLst>
              <a:ext uri="{FF2B5EF4-FFF2-40B4-BE49-F238E27FC236}">
                <a16:creationId xmlns:a16="http://schemas.microsoft.com/office/drawing/2014/main" id="{9ADB3535-EC9C-4255-BD33-057BEC59A21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37164">
            <a:off x="827088" y="836613"/>
            <a:ext cx="7272337" cy="4995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32" name="Picture 20">
            <a:extLst>
              <a:ext uri="{FF2B5EF4-FFF2-40B4-BE49-F238E27FC236}">
                <a16:creationId xmlns:a16="http://schemas.microsoft.com/office/drawing/2014/main" id="{49C4F358-2227-4F66-915F-7E19ACBBCBB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71442">
            <a:off x="46038" y="-242888"/>
            <a:ext cx="5106987" cy="73215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45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45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45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6453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3" name="Picture 9">
            <a:extLst>
              <a:ext uri="{FF2B5EF4-FFF2-40B4-BE49-F238E27FC236}">
                <a16:creationId xmlns:a16="http://schemas.microsoft.com/office/drawing/2014/main" id="{ADF953B7-FE26-4CCC-8075-6A980301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88900"/>
            <a:ext cx="9396413" cy="704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>
            <a:extLst>
              <a:ext uri="{FF2B5EF4-FFF2-40B4-BE49-F238E27FC236}">
                <a16:creationId xmlns:a16="http://schemas.microsoft.com/office/drawing/2014/main" id="{23BF549D-CCFD-495A-B4D5-6843B9E7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r="10440" b="18556"/>
          <a:stretch>
            <a:fillRect/>
          </a:stretch>
        </p:blipFill>
        <p:spPr bwMode="auto">
          <a:xfrm>
            <a:off x="-323850" y="-100013"/>
            <a:ext cx="9612313" cy="71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>
            <a:extLst>
              <a:ext uri="{FF2B5EF4-FFF2-40B4-BE49-F238E27FC236}">
                <a16:creationId xmlns:a16="http://schemas.microsoft.com/office/drawing/2014/main" id="{43DE1888-E2BE-40B8-965F-6997DED1708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0"/>
            <a:ext cx="494347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4710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94CE08AE-4A47-499F-B625-990C40D154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9913" y="0"/>
            <a:ext cx="510857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29E22F49-C321-42CA-A1EA-B296EF92728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0"/>
            <a:ext cx="4700587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>
            <a:extLst>
              <a:ext uri="{FF2B5EF4-FFF2-40B4-BE49-F238E27FC236}">
                <a16:creationId xmlns:a16="http://schemas.microsoft.com/office/drawing/2014/main" id="{7A774E1A-5BF6-4F5C-9954-B9B04CCF7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4756150" cy="724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id="{8257F64F-C18B-4234-9B04-2241FC96BFA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0"/>
            <a:ext cx="494347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>
            <a:extLst>
              <a:ext uri="{FF2B5EF4-FFF2-40B4-BE49-F238E27FC236}">
                <a16:creationId xmlns:a16="http://schemas.microsoft.com/office/drawing/2014/main" id="{06C9F895-7A3C-46AB-A76F-63CB5B1FF78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0"/>
            <a:ext cx="481171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E615E6E3-949C-4A62-AB96-22F33D86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035050"/>
            <a:ext cx="9144001" cy="875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6" name="Text Box 8">
            <a:extLst>
              <a:ext uri="{FF2B5EF4-FFF2-40B4-BE49-F238E27FC236}">
                <a16:creationId xmlns:a16="http://schemas.microsoft.com/office/drawing/2014/main" id="{D62E9B04-D260-4A2B-A644-0BAE0FAC5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05488"/>
            <a:ext cx="86756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3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Don Bosco büszkén és boldogan fogadta </a:t>
            </a:r>
            <a:br>
              <a:rPr lang="hu-HU" altLang="hu-HU" sz="3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altLang="hu-HU" sz="3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Sándor Istvánt, hű fiát a mennyországban!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8373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>
            <a:extLst>
              <a:ext uri="{FF2B5EF4-FFF2-40B4-BE49-F238E27FC236}">
                <a16:creationId xmlns:a16="http://schemas.microsoft.com/office/drawing/2014/main" id="{9696CE01-E1FF-4207-BB26-14E813AB5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6215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WordArt 5">
            <a:extLst>
              <a:ext uri="{FF2B5EF4-FFF2-40B4-BE49-F238E27FC236}">
                <a16:creationId xmlns:a16="http://schemas.microsoft.com/office/drawing/2014/main" id="{ABE0D06A-CD39-46B4-AE3E-80833293BD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6021388"/>
            <a:ext cx="8382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"várlak mindannyiotokat a paradicsomban..."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>
            <a:extLst>
              <a:ext uri="{FF2B5EF4-FFF2-40B4-BE49-F238E27FC236}">
                <a16:creationId xmlns:a16="http://schemas.microsoft.com/office/drawing/2014/main" id="{2B17586B-A3B3-4C4B-ADA2-B5FE82495D2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0"/>
            <a:ext cx="4930775" cy="702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>
            <a:extLst>
              <a:ext uri="{FF2B5EF4-FFF2-40B4-BE49-F238E27FC236}">
                <a16:creationId xmlns:a16="http://schemas.microsoft.com/office/drawing/2014/main" id="{1221F61E-EB15-4410-8413-741C712557B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0"/>
            <a:ext cx="4700587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>
            <a:extLst>
              <a:ext uri="{FF2B5EF4-FFF2-40B4-BE49-F238E27FC236}">
                <a16:creationId xmlns:a16="http://schemas.microsoft.com/office/drawing/2014/main" id="{832F3C4E-3DF0-4447-A9A1-2E9F30933E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476250"/>
            <a:ext cx="8820150" cy="5678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5" name="Oval 13">
            <a:extLst>
              <a:ext uri="{FF2B5EF4-FFF2-40B4-BE49-F238E27FC236}">
                <a16:creationId xmlns:a16="http://schemas.microsoft.com/office/drawing/2014/main" id="{C82E0433-CE97-461C-991B-D0C90F03E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781300"/>
            <a:ext cx="1008063" cy="7921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3A6C696B-B2BB-48FC-82E1-91A2F5427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3671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800" b="1"/>
              <a:t>Születési hely: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>
            <a:extLst>
              <a:ext uri="{FF2B5EF4-FFF2-40B4-BE49-F238E27FC236}">
                <a16:creationId xmlns:a16="http://schemas.microsoft.com/office/drawing/2014/main" id="{A4431033-E758-4B58-B334-35A5D4CBA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>
            <a:extLst>
              <a:ext uri="{FF2B5EF4-FFF2-40B4-BE49-F238E27FC236}">
                <a16:creationId xmlns:a16="http://schemas.microsoft.com/office/drawing/2014/main" id="{75B54FD2-64CC-4C38-A97E-DB1302034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-31750"/>
            <a:ext cx="5167313" cy="68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>
            <a:extLst>
              <a:ext uri="{FF2B5EF4-FFF2-40B4-BE49-F238E27FC236}">
                <a16:creationId xmlns:a16="http://schemas.microsoft.com/office/drawing/2014/main" id="{1B7B8A2B-4247-44CA-9626-45A0AD066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0" name="Rectangle 2">
            <a:extLst>
              <a:ext uri="{FF2B5EF4-FFF2-40B4-BE49-F238E27FC236}">
                <a16:creationId xmlns:a16="http://schemas.microsoft.com/office/drawing/2014/main" id="{237FAE9D-0B02-47D2-9C64-6DADAE4D5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5715000"/>
            <a:ext cx="8229600" cy="1143000"/>
          </a:xfrm>
        </p:spPr>
        <p:txBody>
          <a:bodyPr/>
          <a:lstStyle/>
          <a:p>
            <a:r>
              <a:rPr lang="hu-HU" altLang="hu-HU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Szolnok – Belvárosi templom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>
            <a:extLst>
              <a:ext uri="{FF2B5EF4-FFF2-40B4-BE49-F238E27FC236}">
                <a16:creationId xmlns:a16="http://schemas.microsoft.com/office/drawing/2014/main" id="{B33B23C4-A42E-4594-AD72-49A4F49F4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44450"/>
            <a:ext cx="1058545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>
            <a:extLst>
              <a:ext uri="{FF2B5EF4-FFF2-40B4-BE49-F238E27FC236}">
                <a16:creationId xmlns:a16="http://schemas.microsoft.com/office/drawing/2014/main" id="{2643D79C-FAB7-46C6-B18C-7328C36E6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113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264588A4-BC75-40F4-BC8D-D96850321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438775"/>
            <a:ext cx="102711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C4DBC889-0E47-444D-BC3C-F1FD16D3D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443538"/>
            <a:ext cx="10541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>
            <a:extLst>
              <a:ext uri="{FF2B5EF4-FFF2-40B4-BE49-F238E27FC236}">
                <a16:creationId xmlns:a16="http://schemas.microsoft.com/office/drawing/2014/main" id="{BDE5C41C-7291-43D0-BBF5-C2BF8E0C1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>
            <a:extLst>
              <a:ext uri="{FF2B5EF4-FFF2-40B4-BE49-F238E27FC236}">
                <a16:creationId xmlns:a16="http://schemas.microsoft.com/office/drawing/2014/main" id="{3CEEE86B-7343-4262-BC8B-EF1C678E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0"/>
            <a:ext cx="109061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WordArt 10">
            <a:extLst>
              <a:ext uri="{FF2B5EF4-FFF2-40B4-BE49-F238E27FC236}">
                <a16:creationId xmlns:a16="http://schemas.microsoft.com/office/drawing/2014/main" id="{5DD351A6-3700-42AD-89EE-B5EF6D0901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6375" y="44450"/>
            <a:ext cx="2590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Clarisseum...</a:t>
            </a:r>
          </a:p>
        </p:txBody>
      </p:sp>
      <p:sp>
        <p:nvSpPr>
          <p:cNvPr id="38923" name="WordArt 11">
            <a:extLst>
              <a:ext uri="{FF2B5EF4-FFF2-40B4-BE49-F238E27FC236}">
                <a16:creationId xmlns:a16="http://schemas.microsoft.com/office/drawing/2014/main" id="{920A1340-A5DC-4ABB-BA7A-5555720115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6381750"/>
            <a:ext cx="4824412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...a dicsőséges szalézi múlt</a:t>
            </a:r>
          </a:p>
        </p:txBody>
      </p:sp>
      <p:pic>
        <p:nvPicPr>
          <p:cNvPr id="38924" name="Picture 12">
            <a:extLst>
              <a:ext uri="{FF2B5EF4-FFF2-40B4-BE49-F238E27FC236}">
                <a16:creationId xmlns:a16="http://schemas.microsoft.com/office/drawing/2014/main" id="{C84E37F7-FEFE-41BC-BF23-7D51FD3B4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3328" r="7359" b="1520"/>
          <a:stretch>
            <a:fillRect/>
          </a:stretch>
        </p:blipFill>
        <p:spPr bwMode="auto">
          <a:xfrm>
            <a:off x="7848600" y="2349500"/>
            <a:ext cx="1295400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5" name="Picture 13">
            <a:extLst>
              <a:ext uri="{FF2B5EF4-FFF2-40B4-BE49-F238E27FC236}">
                <a16:creationId xmlns:a16="http://schemas.microsoft.com/office/drawing/2014/main" id="{33968C06-7BA1-49FE-918D-EED126699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3" t="39171" r="35820" b="37196"/>
          <a:stretch>
            <a:fillRect/>
          </a:stretch>
        </p:blipFill>
        <p:spPr bwMode="auto">
          <a:xfrm>
            <a:off x="0" y="2420938"/>
            <a:ext cx="12160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64</Words>
  <Application>Microsoft Office PowerPoint</Application>
  <PresentationFormat>Diavetítés a képernyőre (4:3 oldalarány)</PresentationFormat>
  <Paragraphs>21</Paragraphs>
  <Slides>31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Alapértelmezett terv</vt:lpstr>
      <vt:lpstr> </vt:lpstr>
      <vt:lpstr>PowerPoint-bemutató</vt:lpstr>
      <vt:lpstr>PowerPoint-bemutató</vt:lpstr>
      <vt:lpstr>PowerPoint-bemutató</vt:lpstr>
      <vt:lpstr>PowerPoint-bemutató</vt:lpstr>
      <vt:lpstr>PowerPoint-bemutató</vt:lpstr>
      <vt:lpstr>Szolnok – Belvárosi templom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pártőrség pere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Don Bosco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Martino Giovanni Paolo 32</dc:creator>
  <cp:lastModifiedBy>Szalézi Ifjúsági Iroda</cp:lastModifiedBy>
  <cp:revision>24</cp:revision>
  <dcterms:created xsi:type="dcterms:W3CDTF">2007-12-06T19:49:49Z</dcterms:created>
  <dcterms:modified xsi:type="dcterms:W3CDTF">2021-06-22T07:39:09Z</dcterms:modified>
</cp:coreProperties>
</file>