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260" r:id="rId3"/>
    <p:sldId id="263" r:id="rId4"/>
    <p:sldId id="261" r:id="rId5"/>
    <p:sldId id="297" r:id="rId6"/>
    <p:sldId id="264" r:id="rId7"/>
    <p:sldId id="257" r:id="rId8"/>
    <p:sldId id="265" r:id="rId9"/>
    <p:sldId id="289" r:id="rId10"/>
    <p:sldId id="266" r:id="rId11"/>
    <p:sldId id="258" r:id="rId12"/>
    <p:sldId id="270" r:id="rId13"/>
    <p:sldId id="267" r:id="rId14"/>
    <p:sldId id="271" r:id="rId15"/>
    <p:sldId id="298" r:id="rId16"/>
    <p:sldId id="272" r:id="rId17"/>
    <p:sldId id="273" r:id="rId18"/>
    <p:sldId id="275" r:id="rId19"/>
    <p:sldId id="274" r:id="rId20"/>
    <p:sldId id="279" r:id="rId21"/>
    <p:sldId id="268" r:id="rId22"/>
    <p:sldId id="280" r:id="rId23"/>
    <p:sldId id="277" r:id="rId24"/>
    <p:sldId id="283" r:id="rId25"/>
    <p:sldId id="281" r:id="rId26"/>
    <p:sldId id="288" r:id="rId27"/>
    <p:sldId id="291" r:id="rId28"/>
    <p:sldId id="286" r:id="rId29"/>
    <p:sldId id="294" r:id="rId30"/>
    <p:sldId id="284" r:id="rId31"/>
    <p:sldId id="285" r:id="rId32"/>
    <p:sldId id="293" r:id="rId33"/>
    <p:sldId id="295" r:id="rId34"/>
    <p:sldId id="296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9B0D8"/>
    <a:srgbClr val="ABD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36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D1461-02D9-4C09-ACC2-9D5BA08C3CD9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D623E-C663-46FA-8FEE-37EAD378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0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Encircle</a:t>
            </a:r>
            <a:r>
              <a:rPr lang="en-US" baseline="0" dirty="0"/>
              <a:t> Sandor…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623E-C663-46FA-8FEE-37EAD378134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104th </a:t>
            </a:r>
            <a:r>
              <a:rPr lang="hu-HU" dirty="0" err="1"/>
              <a:t>birthday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623E-C663-46FA-8FEE-37EAD378134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104th </a:t>
            </a:r>
            <a:r>
              <a:rPr lang="hu-HU" dirty="0" err="1"/>
              <a:t>birthday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623E-C663-46FA-8FEE-37EAD378134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October</a:t>
            </a:r>
            <a:r>
              <a:rPr lang="hu-HU" baseline="0" dirty="0"/>
              <a:t> 26, 1914 – </a:t>
            </a:r>
            <a:r>
              <a:rPr lang="hu-HU" baseline="0" dirty="0" err="1"/>
              <a:t>June</a:t>
            </a:r>
            <a:r>
              <a:rPr lang="hu-HU" baseline="0" dirty="0"/>
              <a:t> 8, 1953 </a:t>
            </a:r>
            <a:r>
              <a:rPr lang="hu-HU" baseline="0" dirty="0">
                <a:sym typeface="Wingdings" pitchFamily="2" charset="2"/>
              </a:rPr>
              <a:t> 14 105 </a:t>
            </a:r>
            <a:r>
              <a:rPr lang="hu-HU" baseline="0" dirty="0" err="1">
                <a:sym typeface="Wingdings" pitchFamily="2" charset="2"/>
              </a:rPr>
              <a:t>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623E-C663-46FA-8FEE-37EAD3781341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October</a:t>
            </a:r>
            <a:r>
              <a:rPr lang="hu-HU" baseline="0" dirty="0"/>
              <a:t> 26, 1914 – </a:t>
            </a:r>
            <a:r>
              <a:rPr lang="hu-HU" baseline="0" dirty="0" err="1"/>
              <a:t>June</a:t>
            </a:r>
            <a:r>
              <a:rPr lang="hu-HU" baseline="0" dirty="0"/>
              <a:t> 8, 1953 </a:t>
            </a:r>
            <a:r>
              <a:rPr lang="hu-HU" baseline="0" dirty="0">
                <a:sym typeface="Wingdings" pitchFamily="2" charset="2"/>
              </a:rPr>
              <a:t> 14 105 </a:t>
            </a:r>
            <a:r>
              <a:rPr lang="hu-HU" baseline="0" dirty="0" err="1">
                <a:sym typeface="Wingdings" pitchFamily="2" charset="2"/>
              </a:rPr>
              <a:t>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623E-C663-46FA-8FEE-37EAD3781341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28" name="Cím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cxnSp>
        <p:nvCxnSpPr>
          <p:cNvPr id="8" name="Egyenes összekötő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átum hely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6" name="Élőláb hely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32" name="Tartalom helye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34" name="Tartalom helye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artalom helye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31" name="Cím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u-HU"/>
              <a:t>Kép beszúrásához kattintson az ikonra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AC7F5DA-5100-4951-914A-C5B4075B26F1}" type="datetimeFigureOut">
              <a:rPr lang="hu-HU" smtClean="0"/>
              <a:pPr/>
              <a:t>2021. 06. 12.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BE449FC-26AF-4051-81EB-FDA64DD4610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83096" y="4005064"/>
            <a:ext cx="8305800" cy="1543270"/>
          </a:xfrm>
        </p:spPr>
        <p:txBody>
          <a:bodyPr/>
          <a:lstStyle/>
          <a:p>
            <a:r>
              <a:rPr lang="hu-HU" b="1" dirty="0" err="1"/>
              <a:t>Feast</a:t>
            </a:r>
            <a:r>
              <a:rPr lang="hu-HU" b="1" dirty="0"/>
              <a:t> of</a:t>
            </a:r>
            <a:br>
              <a:rPr lang="hu-HU" b="1" dirty="0"/>
            </a:br>
            <a:r>
              <a:rPr lang="hu-HU" b="1" dirty="0" err="1"/>
              <a:t>Blessed</a:t>
            </a:r>
            <a:r>
              <a:rPr lang="hu-HU" b="1" dirty="0"/>
              <a:t> István Sándor</a:t>
            </a:r>
          </a:p>
        </p:txBody>
      </p:sp>
      <p:pic>
        <p:nvPicPr>
          <p:cNvPr id="4" name="Picture 4" descr="sandorist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3308"/>
            <a:ext cx="2088232" cy="293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752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39280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His father did not give his consent.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350423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 had a late conversion.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 was reflecting a lot before the decision.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 got to know the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Salesians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at that age.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His father did not give his consent.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He became an aspirant for the Salesian life only at the age of 21. Why?</a:t>
            </a:r>
            <a:endParaRPr lang="hu-HU" sz="36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5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 err="1">
                <a:solidFill>
                  <a:srgbClr val="C00000"/>
                </a:solidFill>
              </a:rPr>
              <a:t>points</a:t>
            </a:r>
            <a:endParaRPr lang="hu-H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3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C:\Aron\Szaleziak\__Philippines\vegyes\BSI quiz\Sándor\Famiglia di Stefano Sand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2" y="929556"/>
            <a:ext cx="8248828" cy="52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5220072" y="1124744"/>
            <a:ext cx="1872208" cy="26595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23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4380438"/>
              </p:ext>
            </p:extLst>
          </p:nvPr>
        </p:nvGraphicFramePr>
        <p:xfrm>
          <a:off x="467544" y="1772816"/>
          <a:ext cx="8229600" cy="20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 F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or his good work as a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telegraph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operator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284982"/>
              </p:ext>
            </p:extLst>
          </p:nvPr>
        </p:nvGraphicFramePr>
        <p:xfrm>
          <a:off x="479511" y="1772816"/>
          <a:ext cx="8229600" cy="20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F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or saving a soldier's life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F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or his good work as a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telegraph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operator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F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or obeying his commanders even in times of difficulties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F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or serving the army more than 3 years.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/>
              <a:t>He received a medal of honor during World War II. Why?</a:t>
            </a:r>
            <a:endParaRPr lang="hu-HU" sz="3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6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4021325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4026137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 err="1">
                <a:solidFill>
                  <a:srgbClr val="C00000"/>
                </a:solidFill>
              </a:rPr>
              <a:t>points</a:t>
            </a:r>
            <a:endParaRPr lang="hu-H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C:\Aron\Szaleziak\__Philippines\vegyes\BSI quiz\Sándor\Stefano Sandor durante il servizio milita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6" b="22766"/>
          <a:stretch/>
        </p:blipFill>
        <p:spPr bwMode="auto">
          <a:xfrm>
            <a:off x="2210821" y="332656"/>
            <a:ext cx="4952258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47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60202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C) The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Eucharist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28092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The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confreres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T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 cakes of his mother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The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Eucharist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His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own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baseline="0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room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What did he miss the most during his military service?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7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point</a:t>
            </a:r>
            <a:endParaRPr lang="hu-H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5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Aron\Szaleziak\__Philippines\vegyes\BSI quiz\Sándor pictures\végrendel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5" t="44458" r="5926" b="42300"/>
          <a:stretch/>
        </p:blipFill>
        <p:spPr bwMode="auto">
          <a:xfrm>
            <a:off x="899592" y="1725149"/>
            <a:ext cx="7397318" cy="3389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10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297716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A) Printer.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9612271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Printer.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Farmer.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Doctor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Tailor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In which profession did he receive a 'Masters’ Degree'?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8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point</a:t>
            </a:r>
            <a:endParaRPr lang="hu-H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71" name="Picture 3" descr="C:\Aron\Szaleziak\eletrajzok + írások\Sándor István\clari nyomd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5821" r="10729" b="11488"/>
          <a:stretch/>
        </p:blipFill>
        <p:spPr bwMode="auto">
          <a:xfrm>
            <a:off x="3995936" y="2996952"/>
            <a:ext cx="4670276" cy="345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Aron\Szaleziak\eletrajzok + írások\Sándor István\clari könyvkötésze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8" t="8232" r="5129" b="6283"/>
          <a:stretch/>
        </p:blipFill>
        <p:spPr bwMode="auto">
          <a:xfrm>
            <a:off x="395536" y="332655"/>
            <a:ext cx="4752528" cy="360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493300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Teaching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in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secondary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school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338248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Serving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as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sacristan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Teaching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in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secondary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school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Forming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altar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servers.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Assistance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in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dormitory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What was </a:t>
            </a:r>
            <a:r>
              <a:rPr lang="en-US" b="1" u="sng" dirty="0"/>
              <a:t>NOT</a:t>
            </a:r>
            <a:r>
              <a:rPr lang="en-US" b="1" dirty="0"/>
              <a:t> part of his apostolate?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9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point</a:t>
            </a:r>
            <a:endParaRPr lang="hu-H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9" name="Picture 5" descr="C:\Aron\Szaleziak\__Philippines\vegyes\BSI quiz\Sándor\Sandor Istvan al Clarisseum con i ministran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2256"/>
            <a:ext cx="8496944" cy="555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7092280" y="2236394"/>
            <a:ext cx="936104" cy="16561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2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89975"/>
              </p:ext>
            </p:extLst>
          </p:nvPr>
        </p:nvGraphicFramePr>
        <p:xfrm>
          <a:off x="395536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 Szolnok, Hungary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0" lang="hu-HU" sz="2400" b="1" kern="1200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396121"/>
              </p:ext>
            </p:extLst>
          </p:nvPr>
        </p:nvGraphicFramePr>
        <p:xfrm>
          <a:off x="395536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Makati city, Philippines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Szolnok, Hungary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Péliföldszentkereszt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, Hungary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Bucarest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, Romania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1095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Where was </a:t>
            </a:r>
            <a:r>
              <a:rPr lang="en-US" b="1" dirty="0" err="1"/>
              <a:t>István</a:t>
            </a:r>
            <a:r>
              <a:rPr lang="en-US" b="1" dirty="0"/>
              <a:t> </a:t>
            </a:r>
            <a:r>
              <a:rPr lang="en-US" b="1" dirty="0" err="1"/>
              <a:t>Sándor</a:t>
            </a:r>
            <a:r>
              <a:rPr lang="en-US" b="1" dirty="0"/>
              <a:t> born?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1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point</a:t>
            </a:r>
            <a:endParaRPr lang="hu-H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537693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He decided to stay with his boys.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043831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He had no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courage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 decided to stay with his boys.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 was caught at the border.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His superiors did not allow him.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He received a passport with his false name to escape. Why did he not leave the country?</a:t>
            </a:r>
            <a:endParaRPr lang="hu-HU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10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point</a:t>
            </a:r>
            <a:endParaRPr lang="hu-H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4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Aron\Szaleziak\eletrajzok + írások\Sándor István\ATT001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1"/>
          <a:stretch/>
        </p:blipFill>
        <p:spPr bwMode="auto">
          <a:xfrm>
            <a:off x="179512" y="1916832"/>
            <a:ext cx="8496944" cy="463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Aron\Szaleziak\eletrajzok + írások\Sándor István\sandoristvan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80" y="183826"/>
            <a:ext cx="2194184" cy="3121993"/>
          </a:xfrm>
          <a:prstGeom prst="rect">
            <a:avLst/>
          </a:prstGeom>
          <a:ln w="88900" cap="sq" cmpd="thickThin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0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454829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Hell Bar. Enter the hell!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27640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The Antichrist is near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If you want to see God, come and drink!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Hell Bar. Enter the hell!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Anti-Christian bar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His boys were scandalized by the name of a new bar in the neighborhood. They put black paint on its "name board". What was this scandalizing name?</a:t>
            </a:r>
            <a:endParaRPr lang="hu-HU" sz="2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11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 err="1">
                <a:solidFill>
                  <a:srgbClr val="C00000"/>
                </a:solidFill>
              </a:rPr>
              <a:t>points</a:t>
            </a:r>
            <a:endParaRPr lang="hu-H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3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Picture 6" descr="pokol_csar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761" y="188640"/>
            <a:ext cx="4808858" cy="6428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852911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B)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C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onspiracy against the state.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427950"/>
              </p:ext>
            </p:extLst>
          </p:nvPr>
        </p:nvGraphicFramePr>
        <p:xfrm>
          <a:off x="457200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Stealing governmental documents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onspiracy against the state.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rying to escape abroad illegally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T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here was no official accuse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What was he accused of that led to his execution?</a:t>
            </a:r>
            <a:endParaRPr lang="hu-HU" sz="36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12</a:t>
            </a:r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 err="1">
                <a:solidFill>
                  <a:srgbClr val="C00000"/>
                </a:solidFill>
              </a:rPr>
              <a:t>points</a:t>
            </a:r>
            <a:endParaRPr lang="hu-H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Aron\Szaleziak\__Philippines\vegyes\BSI quiz\Sándor\clarisseum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760640" cy="6458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Aron\Szaleziak\__Philippines\vegyes\BSI quiz\sandoris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9996"/>
            <a:ext cx="8136904" cy="542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0609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115616" y="2228501"/>
            <a:ext cx="3888432" cy="1968402"/>
          </a:xfrm>
        </p:spPr>
        <p:txBody>
          <a:bodyPr>
            <a:normAutofit/>
          </a:bodyPr>
          <a:lstStyle/>
          <a:p>
            <a:r>
              <a:rPr lang="hu-HU" sz="6000" b="1" dirty="0"/>
              <a:t>EXTRA</a:t>
            </a:r>
            <a:br>
              <a:rPr lang="hu-HU" b="1" dirty="0"/>
            </a:br>
            <a:r>
              <a:rPr lang="hu-HU" b="1" dirty="0"/>
              <a:t>QUESTIONS</a:t>
            </a:r>
          </a:p>
        </p:txBody>
      </p:sp>
      <p:pic>
        <p:nvPicPr>
          <p:cNvPr id="2050" name="Picture 2" descr="C:\Aron\Szaleziak\__Philippines\vegyes\BSI quiz\Sándor\Sándor Istvá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2964092" cy="4560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987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90872" y="1216654"/>
            <a:ext cx="8229600" cy="1831032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/>
              <a:t>Today</a:t>
            </a:r>
            <a:r>
              <a:rPr lang="hu-HU" b="1" dirty="0"/>
              <a:t> is </a:t>
            </a:r>
            <a:r>
              <a:rPr lang="hu-HU" b="1" dirty="0" err="1"/>
              <a:t>the</a:t>
            </a:r>
            <a:r>
              <a:rPr lang="hu-HU" b="1" dirty="0"/>
              <a:t> </a:t>
            </a:r>
            <a:r>
              <a:rPr lang="hu-HU" b="1" i="1" u="sng" dirty="0" err="1"/>
              <a:t>nth</a:t>
            </a:r>
            <a:r>
              <a:rPr lang="hu-HU" b="1" i="1" dirty="0"/>
              <a:t> </a:t>
            </a:r>
            <a:r>
              <a:rPr lang="hu-HU" b="1" dirty="0" err="1"/>
              <a:t>birthday</a:t>
            </a:r>
            <a:r>
              <a:rPr lang="hu-HU" b="1" dirty="0"/>
              <a:t> of </a:t>
            </a:r>
            <a:br>
              <a:rPr lang="hu-HU" b="1" dirty="0"/>
            </a:br>
            <a:r>
              <a:rPr lang="hu-HU" b="1" dirty="0" err="1"/>
              <a:t>Bl</a:t>
            </a:r>
            <a:r>
              <a:rPr lang="hu-HU" b="1" dirty="0"/>
              <a:t>. István Sándor.</a:t>
            </a:r>
            <a:br>
              <a:rPr lang="hu-HU" b="1" dirty="0"/>
            </a:br>
            <a:r>
              <a:rPr lang="hu-HU" dirty="0"/>
              <a:t>(</a:t>
            </a:r>
            <a:r>
              <a:rPr lang="en-US" dirty="0"/>
              <a:t>October 26, 2018)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+1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1600" y="3635698"/>
            <a:ext cx="3197167" cy="2397875"/>
          </a:xfrm>
          <a:prstGeom prst="rect">
            <a:avLst/>
          </a:prstGeom>
        </p:spPr>
      </p:pic>
      <p:pic>
        <p:nvPicPr>
          <p:cNvPr id="3077" name="Picture 5" descr="C:\Users\Áron\Desktop\images-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50403"/>
            <a:ext cx="3240360" cy="31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90872" y="1216654"/>
            <a:ext cx="8229600" cy="1831032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/>
              <a:t>Today</a:t>
            </a:r>
            <a:r>
              <a:rPr lang="hu-HU" b="1" dirty="0"/>
              <a:t> is </a:t>
            </a:r>
            <a:r>
              <a:rPr lang="hu-HU" b="1" dirty="0" err="1"/>
              <a:t>the</a:t>
            </a:r>
            <a:r>
              <a:rPr lang="hu-HU" b="1" dirty="0"/>
              <a:t> </a:t>
            </a:r>
            <a:r>
              <a:rPr lang="hu-HU" b="1" i="1" u="sng" dirty="0">
                <a:solidFill>
                  <a:srgbClr val="C00000"/>
                </a:solidFill>
              </a:rPr>
              <a:t>104th</a:t>
            </a:r>
            <a:r>
              <a:rPr lang="hu-HU" b="1" i="1" dirty="0"/>
              <a:t> </a:t>
            </a:r>
            <a:r>
              <a:rPr lang="hu-HU" b="1" dirty="0" err="1"/>
              <a:t>birthday</a:t>
            </a:r>
            <a:r>
              <a:rPr lang="hu-HU" b="1" dirty="0"/>
              <a:t> of </a:t>
            </a:r>
            <a:br>
              <a:rPr lang="hu-HU" b="1" dirty="0"/>
            </a:br>
            <a:r>
              <a:rPr lang="hu-HU" b="1" dirty="0" err="1"/>
              <a:t>Bl</a:t>
            </a:r>
            <a:r>
              <a:rPr lang="hu-HU" b="1" dirty="0"/>
              <a:t>. István Sándor.</a:t>
            </a:r>
            <a:br>
              <a:rPr lang="hu-HU" b="1" dirty="0"/>
            </a:br>
            <a:r>
              <a:rPr lang="hu-HU" dirty="0"/>
              <a:t>(</a:t>
            </a:r>
            <a:r>
              <a:rPr lang="en-US" dirty="0"/>
              <a:t>October 26, 2018)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+1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1600" y="3635698"/>
            <a:ext cx="3197167" cy="2397875"/>
          </a:xfrm>
          <a:prstGeom prst="rect">
            <a:avLst/>
          </a:prstGeom>
        </p:spPr>
      </p:pic>
      <p:pic>
        <p:nvPicPr>
          <p:cNvPr id="3077" name="Picture 5" descr="C:\Users\Áron\Desktop\images-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50403"/>
            <a:ext cx="3240360" cy="31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160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C:\Aron\Szaleziak\__Philippines\vegyes\BSI quiz\europe-single-states-political-map-all-countries-in-different-colors-GK7MH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6"/>
          <a:stretch/>
        </p:blipFill>
        <p:spPr bwMode="auto">
          <a:xfrm>
            <a:off x="1331640" y="116632"/>
            <a:ext cx="611091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Aron\Szaleziak\__Philippines\vegyes\BSI quiz\google-maps-marker-for-residencelamontagne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515427" cy="82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3255"/>
              </p:ext>
            </p:extLst>
          </p:nvPr>
        </p:nvGraphicFramePr>
        <p:xfrm>
          <a:off x="457200" y="1556792"/>
          <a:ext cx="82296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Somebody wanted to get on the moving train but fell off under the wheels.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159142"/>
              </p:ext>
            </p:extLst>
          </p:nvPr>
        </p:nvGraphicFramePr>
        <p:xfrm>
          <a:off x="493204" y="1556792"/>
          <a:ext cx="82296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In a robbery, a man was stabbed with a knife.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One car hit the wall and the driver was bleeding heavily.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Somebody wanted to get on the moving tram but fell off under the wheels.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 drunk man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riding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the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bicycle fell off a bridge.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/>
              <a:t>He saved the life of somebody who had had an accident.</a:t>
            </a:r>
            <a:endParaRPr lang="hu-HU" sz="3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+2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55776" y="4049806"/>
            <a:ext cx="4104456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764758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Kiss (= Small)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130823"/>
              </p:ext>
            </p:extLst>
          </p:nvPr>
        </p:nvGraphicFramePr>
        <p:xfrm>
          <a:off x="457200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Kiss (= Small)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</a:t>
                      </a:r>
                      <a:r>
                        <a:rPr lang="hu-HU" sz="24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Orbán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Sanico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Szabó (=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Tailor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After the </a:t>
            </a:r>
            <a:r>
              <a:rPr lang="hu-HU" sz="2800" b="1" dirty="0" err="1"/>
              <a:t>dissolution</a:t>
            </a:r>
            <a:r>
              <a:rPr lang="hu-HU" sz="2800" b="1" dirty="0"/>
              <a:t> of</a:t>
            </a:r>
            <a:r>
              <a:rPr lang="en-US" sz="2800" b="1" dirty="0"/>
              <a:t> the religious orders, he had to change his last name with false documents. What was this 'new' family name?</a:t>
            </a:r>
            <a:endParaRPr lang="hu-HU" sz="2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+3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9267" y="3809578"/>
            <a:ext cx="4104456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5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53300" y="620688"/>
            <a:ext cx="8229600" cy="1543000"/>
          </a:xfrm>
        </p:spPr>
        <p:txBody>
          <a:bodyPr>
            <a:normAutofit/>
          </a:bodyPr>
          <a:lstStyle/>
          <a:p>
            <a:pPr algn="ctr"/>
            <a:r>
              <a:rPr lang="hu-HU" b="1" dirty="0" err="1"/>
              <a:t>How</a:t>
            </a:r>
            <a:r>
              <a:rPr lang="hu-HU" b="1" dirty="0"/>
              <a:t> </a:t>
            </a:r>
            <a:r>
              <a:rPr lang="hu-HU" b="1" dirty="0" err="1"/>
              <a:t>many</a:t>
            </a:r>
            <a:r>
              <a:rPr lang="hu-HU" b="1" dirty="0"/>
              <a:t> DAYS </a:t>
            </a:r>
            <a:r>
              <a:rPr lang="hu-HU" b="1" dirty="0" err="1"/>
              <a:t>did</a:t>
            </a:r>
            <a:br>
              <a:rPr lang="hu-HU" b="1" dirty="0"/>
            </a:br>
            <a:r>
              <a:rPr lang="hu-HU" b="1" dirty="0" err="1"/>
              <a:t>Blessed</a:t>
            </a:r>
            <a:r>
              <a:rPr lang="hu-HU" b="1" dirty="0"/>
              <a:t> István Sándor </a:t>
            </a:r>
            <a:r>
              <a:rPr lang="hu-HU" b="1" dirty="0" err="1"/>
              <a:t>live</a:t>
            </a:r>
            <a:r>
              <a:rPr lang="hu-HU" b="1" dirty="0"/>
              <a:t>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+4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7584" y="3092915"/>
            <a:ext cx="3197167" cy="2397875"/>
          </a:xfrm>
          <a:prstGeom prst="rect">
            <a:avLst/>
          </a:prstGeom>
        </p:spPr>
      </p:pic>
      <p:pic>
        <p:nvPicPr>
          <p:cNvPr id="1026" name="Picture 2" descr="C:\Aron\Szaleziak\__Philippines\vegyes\BSI quiz\Sándor\Clarisseum 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1905" r="26468" b="4761"/>
          <a:stretch/>
        </p:blipFill>
        <p:spPr bwMode="auto">
          <a:xfrm>
            <a:off x="4788024" y="2335456"/>
            <a:ext cx="2952328" cy="3912795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53300" y="620688"/>
            <a:ext cx="8229600" cy="1543000"/>
          </a:xfrm>
        </p:spPr>
        <p:txBody>
          <a:bodyPr>
            <a:normAutofit/>
          </a:bodyPr>
          <a:lstStyle/>
          <a:p>
            <a:pPr algn="ctr"/>
            <a:r>
              <a:rPr lang="hu-HU" b="1" dirty="0" err="1"/>
              <a:t>How</a:t>
            </a:r>
            <a:r>
              <a:rPr lang="hu-HU" b="1" dirty="0"/>
              <a:t> </a:t>
            </a:r>
            <a:r>
              <a:rPr lang="hu-HU" b="1" dirty="0" err="1"/>
              <a:t>many</a:t>
            </a:r>
            <a:r>
              <a:rPr lang="hu-HU" b="1" dirty="0"/>
              <a:t> DAYS </a:t>
            </a:r>
            <a:r>
              <a:rPr lang="hu-HU" b="1" dirty="0" err="1"/>
              <a:t>did</a:t>
            </a:r>
            <a:br>
              <a:rPr lang="hu-HU" b="1" dirty="0"/>
            </a:br>
            <a:r>
              <a:rPr lang="hu-HU" b="1" dirty="0" err="1"/>
              <a:t>Blessed</a:t>
            </a:r>
            <a:r>
              <a:rPr lang="hu-HU" b="1" dirty="0"/>
              <a:t> István Sándor </a:t>
            </a:r>
            <a:r>
              <a:rPr lang="hu-HU" b="1" dirty="0" err="1"/>
              <a:t>live</a:t>
            </a:r>
            <a:r>
              <a:rPr lang="hu-HU" b="1" dirty="0"/>
              <a:t>?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+4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7584" y="3092915"/>
            <a:ext cx="3197167" cy="2397875"/>
          </a:xfrm>
          <a:prstGeom prst="rect">
            <a:avLst/>
          </a:prstGeom>
        </p:spPr>
      </p:pic>
      <p:pic>
        <p:nvPicPr>
          <p:cNvPr id="1026" name="Picture 2" descr="C:\Aron\Szaleziak\__Philippines\vegyes\BSI quiz\Sándor\Clarisseum 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1905" r="26468" b="4761"/>
          <a:stretch/>
        </p:blipFill>
        <p:spPr bwMode="auto">
          <a:xfrm>
            <a:off x="4788024" y="2335456"/>
            <a:ext cx="2952328" cy="3912795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2"/>
          <p:cNvSpPr txBox="1">
            <a:spLocks/>
          </p:cNvSpPr>
          <p:nvPr/>
        </p:nvSpPr>
        <p:spPr>
          <a:xfrm>
            <a:off x="1187623" y="2132856"/>
            <a:ext cx="3188581" cy="7715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solidFill>
                  <a:srgbClr val="C00000"/>
                </a:solidFill>
              </a:rPr>
              <a:t>14 105 </a:t>
            </a:r>
            <a:r>
              <a:rPr lang="hu-HU" b="1" dirty="0" err="1">
                <a:solidFill>
                  <a:srgbClr val="C00000"/>
                </a:solidFill>
              </a:rPr>
              <a:t>days</a:t>
            </a:r>
            <a:endParaRPr lang="hu-H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3485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83096" y="4005064"/>
            <a:ext cx="8305800" cy="1543270"/>
          </a:xfrm>
        </p:spPr>
        <p:txBody>
          <a:bodyPr/>
          <a:lstStyle/>
          <a:p>
            <a:r>
              <a:rPr lang="hu-HU" b="1" dirty="0" err="1"/>
              <a:t>Feast</a:t>
            </a:r>
            <a:r>
              <a:rPr lang="hu-HU" b="1" dirty="0"/>
              <a:t> of</a:t>
            </a:r>
            <a:br>
              <a:rPr lang="hu-HU" b="1" dirty="0"/>
            </a:br>
            <a:r>
              <a:rPr lang="hu-HU" b="1" dirty="0" err="1"/>
              <a:t>Blessed</a:t>
            </a:r>
            <a:r>
              <a:rPr lang="hu-HU" b="1" dirty="0"/>
              <a:t> István Sándor</a:t>
            </a:r>
          </a:p>
        </p:txBody>
      </p:sp>
      <p:pic>
        <p:nvPicPr>
          <p:cNvPr id="5" name="Picture 2" descr="C:\Aron\Szaleziak\__Philippines\vegyes\BSI quiz\Sándor\statu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0470"/>
            <a:ext cx="6444208" cy="29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7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09181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Franciscans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218192"/>
              </p:ext>
            </p:extLst>
          </p:nvPr>
        </p:nvGraphicFramePr>
        <p:xfrm>
          <a:off x="457200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Franciscans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Salesians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Carmelites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Diocese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97589" y="476672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As a child, he frequented the </a:t>
            </a:r>
            <a:r>
              <a:rPr lang="hu-HU" b="1" dirty="0" err="1"/>
              <a:t>parish</a:t>
            </a:r>
            <a:r>
              <a:rPr lang="en-US" b="1" dirty="0"/>
              <a:t> of the…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2</a:t>
            </a:r>
            <a:endParaRPr lang="hu-HU" sz="2800" b="1" dirty="0"/>
          </a:p>
        </p:txBody>
      </p:sp>
      <p:sp>
        <p:nvSpPr>
          <p:cNvPr id="10" name="16 ágú csillag 9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 err="1">
                <a:solidFill>
                  <a:srgbClr val="C00000"/>
                </a:solidFill>
              </a:rPr>
              <a:t>points</a:t>
            </a:r>
            <a:endParaRPr lang="hu-HU" sz="2800" b="1" dirty="0">
              <a:solidFill>
                <a:srgbClr val="C00000"/>
              </a:solidFill>
            </a:endParaRPr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3" descr="C:\Aron\Szaleziak\__Philippines\vegyes\BSI quiz\Sándor\Szolnok_ferences templ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536504" cy="6048672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475126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 horse gave him a kick.</a:t>
                      </a:r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240494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He fell off a tree.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Boiling water was poured on his head.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 boy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broke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his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nose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with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a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stick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en-US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 horse gave him a kick.</a:t>
                      </a:r>
                      <a:endParaRPr lang="hu-HU" sz="24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In his childhood, he suffered an accident, of which he wore the mark until the end of his life. What was this accident?</a:t>
            </a:r>
            <a:endParaRPr lang="hu-HU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3</a:t>
            </a:r>
            <a:endParaRPr lang="hu-HU" sz="2800" b="1" dirty="0"/>
          </a:p>
        </p:txBody>
      </p:sp>
      <p:pic>
        <p:nvPicPr>
          <p:cNvPr id="12" name="20 sec countdow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3809578"/>
            <a:ext cx="4104456" cy="2430270"/>
          </a:xfrm>
          <a:prstGeom prst="rect">
            <a:avLst/>
          </a:prstGeom>
        </p:spPr>
      </p:pic>
      <p:sp>
        <p:nvSpPr>
          <p:cNvPr id="8" name="16 ágú csillag 7"/>
          <p:cNvSpPr/>
          <p:nvPr/>
        </p:nvSpPr>
        <p:spPr>
          <a:xfrm>
            <a:off x="5364088" y="3872585"/>
            <a:ext cx="2592288" cy="2304256"/>
          </a:xfrm>
          <a:prstGeom prst="star1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hu-HU" sz="2800" b="1" dirty="0" err="1">
                <a:solidFill>
                  <a:srgbClr val="C00000"/>
                </a:solidFill>
              </a:rPr>
              <a:t>points</a:t>
            </a:r>
            <a:endParaRPr lang="hu-H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C:\Aron\Szaleziak\__Philippines\vegyes\BSI quiz\Sándor\Sandor Istvan adolescen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680520" cy="628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66676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A)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True</a:t>
                      </a:r>
                      <a:r>
                        <a:rPr lang="hu-HU" sz="2400" b="1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hu-HU" sz="2400" b="1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571699"/>
              </p:ext>
            </p:extLst>
          </p:nvPr>
        </p:nvGraphicFramePr>
        <p:xfrm>
          <a:off x="467544" y="1772816"/>
          <a:ext cx="8229600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A)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True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ABDB7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B)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False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C) Maybe.</a:t>
                      </a:r>
                    </a:p>
                  </a:txBody>
                  <a:tcPr anchor="ctr">
                    <a:solidFill>
                      <a:srgbClr val="C9B0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D)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None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 of </a:t>
                      </a:r>
                      <a:r>
                        <a:rPr lang="hu-HU" sz="2400" b="1" dirty="0" err="1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these</a:t>
                      </a:r>
                      <a:r>
                        <a:rPr lang="hu-HU" sz="24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rgbClr val="FF505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109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He got to know about </a:t>
            </a:r>
            <a:r>
              <a:rPr lang="hu-HU" b="1" dirty="0"/>
              <a:t>Don </a:t>
            </a:r>
            <a:r>
              <a:rPr lang="hu-HU" b="1" dirty="0" err="1"/>
              <a:t>Bosco</a:t>
            </a:r>
            <a:r>
              <a:rPr lang="hu-HU" b="1" dirty="0"/>
              <a:t> </a:t>
            </a:r>
            <a:r>
              <a:rPr lang="en-US" b="1" dirty="0"/>
              <a:t>through the Salesian Bulletin.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0392" y="58052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4</a:t>
            </a:r>
            <a:endParaRPr lang="hu-HU" sz="2800" b="1" dirty="0"/>
          </a:p>
        </p:txBody>
      </p:sp>
      <p:pic>
        <p:nvPicPr>
          <p:cNvPr id="5" name="20 seconds please(Countdown V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7.23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3778966"/>
            <a:ext cx="3197167" cy="2397875"/>
          </a:xfrm>
          <a:prstGeom prst="rect">
            <a:avLst/>
          </a:prstGeom>
        </p:spPr>
      </p:pic>
      <p:sp>
        <p:nvSpPr>
          <p:cNvPr id="8" name="Nyolcszög 7"/>
          <p:cNvSpPr/>
          <p:nvPr/>
        </p:nvSpPr>
        <p:spPr>
          <a:xfrm>
            <a:off x="5580112" y="4323804"/>
            <a:ext cx="1440160" cy="151216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</a:t>
            </a:r>
          </a:p>
          <a:p>
            <a:pPr algn="ctr"/>
            <a:r>
              <a:rPr lang="hu-HU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point</a:t>
            </a:r>
            <a:endParaRPr lang="hu-H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2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C:\Aron\Szaleziak\__Philippines\vegyes\BSI quiz\Sándor\régi szalézi értesítő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90335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1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493</TotalTime>
  <Words>855</Words>
  <Application>Microsoft Office PowerPoint</Application>
  <PresentationFormat>Diavetítés a képernyőre (4:3 oldalarány)</PresentationFormat>
  <Paragraphs>146</Paragraphs>
  <Slides>34</Slides>
  <Notes>5</Notes>
  <HiddenSlides>0</HiddenSlides>
  <MMClips>18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5" baseType="lpstr">
      <vt:lpstr>Papír</vt:lpstr>
      <vt:lpstr>Feast of Blessed István Sándor</vt:lpstr>
      <vt:lpstr>Where was István Sándor born?</vt:lpstr>
      <vt:lpstr>PowerPoint-bemutató</vt:lpstr>
      <vt:lpstr>As a child, he frequented the parish of the…</vt:lpstr>
      <vt:lpstr>PowerPoint-bemutató</vt:lpstr>
      <vt:lpstr>In his childhood, he suffered an accident, of which he wore the mark until the end of his life. What was this accident?</vt:lpstr>
      <vt:lpstr>PowerPoint-bemutató</vt:lpstr>
      <vt:lpstr>He got to know about Don Bosco through the Salesian Bulletin.</vt:lpstr>
      <vt:lpstr>PowerPoint-bemutató</vt:lpstr>
      <vt:lpstr>He became an aspirant for the Salesian life only at the age of 21. Why?</vt:lpstr>
      <vt:lpstr>PowerPoint-bemutató</vt:lpstr>
      <vt:lpstr>He received a medal of honor during World War II. Why?</vt:lpstr>
      <vt:lpstr>PowerPoint-bemutató</vt:lpstr>
      <vt:lpstr>What did he miss the most during his military service?</vt:lpstr>
      <vt:lpstr>PowerPoint-bemutató</vt:lpstr>
      <vt:lpstr>In which profession did he receive a 'Masters’ Degree'?</vt:lpstr>
      <vt:lpstr>PowerPoint-bemutató</vt:lpstr>
      <vt:lpstr>What was NOT part of his apostolate?</vt:lpstr>
      <vt:lpstr>PowerPoint-bemutató</vt:lpstr>
      <vt:lpstr>He received a passport with his false name to escape. Why did he not leave the country?</vt:lpstr>
      <vt:lpstr>PowerPoint-bemutató</vt:lpstr>
      <vt:lpstr>His boys were scandalized by the name of a new bar in the neighborhood. They put black paint on its "name board". What was this scandalizing name?</vt:lpstr>
      <vt:lpstr>PowerPoint-bemutató</vt:lpstr>
      <vt:lpstr>What was he accused of that led to his execution?</vt:lpstr>
      <vt:lpstr>PowerPoint-bemutató</vt:lpstr>
      <vt:lpstr>PowerPoint-bemutató</vt:lpstr>
      <vt:lpstr>EXTRA QUESTIONS</vt:lpstr>
      <vt:lpstr>Today is the nth birthday of  Bl. István Sándor. (October 26, 2018)</vt:lpstr>
      <vt:lpstr>Today is the 104th birthday of  Bl. István Sándor. (October 26, 2018)</vt:lpstr>
      <vt:lpstr>He saved the life of somebody who had had an accident.</vt:lpstr>
      <vt:lpstr>After the dissolution of the religious orders, he had to change his last name with false documents. What was this 'new' family name?</vt:lpstr>
      <vt:lpstr>How many DAYS did Blessed István Sándor live?</vt:lpstr>
      <vt:lpstr>How many DAYS did Blessed István Sándor live?</vt:lpstr>
      <vt:lpstr>Feast of Blessed István Sándor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István Sándor</dc:title>
  <dc:creator>Áron</dc:creator>
  <cp:lastModifiedBy>Áron</cp:lastModifiedBy>
  <cp:revision>138</cp:revision>
  <dcterms:created xsi:type="dcterms:W3CDTF">2018-10-08T23:51:16Z</dcterms:created>
  <dcterms:modified xsi:type="dcterms:W3CDTF">2021-06-12T13:09:38Z</dcterms:modified>
</cp:coreProperties>
</file>